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463" r:id="rId2"/>
    <p:sldId id="474" r:id="rId3"/>
    <p:sldId id="472" r:id="rId4"/>
    <p:sldId id="473" r:id="rId5"/>
    <p:sldId id="475" r:id="rId6"/>
    <p:sldId id="476" r:id="rId7"/>
    <p:sldId id="477" r:id="rId8"/>
    <p:sldId id="478" r:id="rId9"/>
    <p:sldId id="479" r:id="rId10"/>
    <p:sldId id="480" r:id="rId11"/>
    <p:sldId id="481" r:id="rId12"/>
    <p:sldId id="482" r:id="rId13"/>
    <p:sldId id="483" r:id="rId14"/>
    <p:sldId id="484" r:id="rId15"/>
    <p:sldId id="485" r:id="rId16"/>
    <p:sldId id="488" r:id="rId17"/>
    <p:sldId id="489" r:id="rId18"/>
    <p:sldId id="490" r:id="rId19"/>
    <p:sldId id="491" r:id="rId20"/>
    <p:sldId id="47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129" autoAdjust="0"/>
    <p:restoredTop sz="94660"/>
  </p:normalViewPr>
  <p:slideViewPr>
    <p:cSldViewPr snapToGrid="0">
      <p:cViewPr varScale="1">
        <p:scale>
          <a:sx n="83" d="100"/>
          <a:sy n="83" d="100"/>
        </p:scale>
        <p:origin x="106" y="24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DD6CAB6-5441-4599-A8D4-D4E76FCB98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825DCF62-B398-476F-9E88-B213C19552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745F8648-0AC4-4D90-9871-5ABA98069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19.10.2022.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E5B37978-18FC-48C9-B30D-5F0F720AE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2C7BC8A0-2A16-423B-937E-095D605D7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67475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D61DBCC-C971-45FA-9EA1-2C8AFDA7C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0660943C-33C2-45D4-A5A5-EF583CCD74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8A186C5B-2312-4523-8069-0C5E43F84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19.10.2022.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186D24B6-859D-4111-8E17-CDA0A75E2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AAF0501D-A1E8-42A9-9581-0F1D54F9E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83353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8BFF832B-F90F-441C-BDE6-073FC1A3A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06A0C9CD-0A0A-4A25-B9D6-1E8A9E7A60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D93E8CBB-BFEA-4E4F-B868-DEC924AC8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19.10.2022.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445082C0-3A92-460B-8337-5853ABC69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D3B84FC0-4278-48E5-AB5A-B85EE4912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47420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50DEE01-12F0-4218-A670-C05737164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F9F56EFB-BCAC-46F0-88BB-00213CA35A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084A2E2C-61A4-4B17-AFDD-447C1ADD0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19.10.2022.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895E260F-3424-41EE-90DA-E09B6E5E4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774E739F-0A00-481C-808E-8EA1982E6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02546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BA38AEC-140B-41A3-83CE-EAD58C6E6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B5A20F4F-B3ED-400A-B24C-1414471F3A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0A1BAF0F-872D-4F6C-BD2B-535EA50CA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19.10.2022.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08916E41-8E75-406C-9E68-205450331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7A860865-0820-4D07-83EC-2DE124887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4006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FF400A4-EF7A-4EB3-A50C-1C9D46C2C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A3658BF5-7FC4-486D-9D6E-F28EBAD3B7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18176D8D-8622-4F6A-98A1-FFDB350BDF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CB8FF0E0-A96E-41FE-8994-7BC96C044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19.10.2022.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E3A05D16-C556-48C5-898E-BBA993205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F7A69F17-010E-4932-914B-A9E129DAD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1395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D8C8E65-0D63-429D-904C-11EA3CF1E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69E278DA-D9E4-4CA9-BB35-E2C1F552A4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E6E1C55E-3E0A-45CB-80B6-29B2B2CE09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F8B5F8F7-B6E9-4E20-A02C-0E07273917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88C3C540-9CD0-4695-B133-5A9F34CA1A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A4675D49-A2C9-47F8-B658-A0B5BCC64A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19.10.2022.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22D45190-C6E5-4B98-AF4C-670A83220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A928B831-D472-4E9B-BDF9-127C5B5BA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3581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F22DAB5-ECF8-4C8B-9284-9A768DDE5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9BDEFBF9-BFFE-4685-B8DB-08DF78327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19.10.2022.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48BDB420-698D-4FD6-9BCE-933C5BE5B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A64B4EF5-3D49-46A7-867F-7BF38A2C1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82175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18B522E8-94C3-497E-9515-2464F4EB4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19.10.2022.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1E29E425-E355-4002-A1E9-FD1851CAD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5B217C31-9C02-48F3-A193-6E5B1187A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38331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71662CF-0945-4F8D-A889-F95805BCB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DE1B38E-C61F-4162-BEF8-2D1F3408A4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805CB7DF-1634-4233-86F2-7AA36D2C3A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FD8CCF68-592E-4973-B04C-64EC759C1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19.10.2022.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8DA68B31-02DF-406E-AC7D-302C7C716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71A17FC2-55A1-48B3-978B-33BD5398B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7611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ADC7390-C9D2-4513-A57A-C9A272CAD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B6F32F34-B611-4B3D-B052-D735148E39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E161115B-474D-4633-BABE-90D7E32B9C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CD533EC9-5F15-4135-9402-DDB327BA8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19.10.2022.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1BE3D81E-FE89-411B-887D-0E513D11D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4EE1E0C0-36A8-4E85-8FC4-4E07C131D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9865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83698655-B947-4CE6-9E56-FB3E567E4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46C3724C-2207-43DC-BC59-398DCF661D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5FB41622-4652-426C-8FBB-EE8B2A3408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1C541F-3958-4ACD-9A42-0DEFED04E85B}" type="datetimeFigureOut">
              <a:rPr lang="hr-HR" smtClean="0"/>
              <a:pPr/>
              <a:t>19.10.2022.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1A58F2BC-D5C8-49ED-8FB4-D39D29C814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71F7A62B-11DC-4C81-A486-6B7004460F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09703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hyperlink" Target="https://www.e-sfera.hr/dodatni-digitalni-sadrzaji/993a6969-10fc-441e-93e1-655bf7283ea7/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www.e-sfera.hr/dodatni-digitalni-sadrzaji/ad6bdda6-8715-4891-97c7-fc25b9bcab20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e-sfera.hr/dodatni-digitalni-sadrzaji/993a6969-10fc-441e-93e1-655bf7283ea7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68A4132F-DEC6-4332-A00C-A11AD4519B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64965EAE-E41A-435F-B993-07E824B6C9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0"/>
            <a:ext cx="7539895" cy="6858000"/>
          </a:xfrm>
          <a:custGeom>
            <a:avLst/>
            <a:gdLst>
              <a:gd name="connsiteX0" fmla="*/ 7539895 w 7539895"/>
              <a:gd name="connsiteY0" fmla="*/ 6858000 h 6858000"/>
              <a:gd name="connsiteX1" fmla="*/ 0 w 7539895"/>
              <a:gd name="connsiteY1" fmla="*/ 6858000 h 6858000"/>
              <a:gd name="connsiteX2" fmla="*/ 0 w 7539895"/>
              <a:gd name="connsiteY2" fmla="*/ 0 h 6858000"/>
              <a:gd name="connsiteX3" fmla="*/ 4363741 w 753989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39895" h="6858000">
                <a:moveTo>
                  <a:pt x="753989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4363741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152F8994-E6D4-4311-9548-C3607BC436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7092985" cy="6858000"/>
          </a:xfrm>
          <a:custGeom>
            <a:avLst/>
            <a:gdLst>
              <a:gd name="connsiteX0" fmla="*/ 7092985 w 7092985"/>
              <a:gd name="connsiteY0" fmla="*/ 6858000 h 6858000"/>
              <a:gd name="connsiteX1" fmla="*/ 0 w 7092985"/>
              <a:gd name="connsiteY1" fmla="*/ 6858000 h 6858000"/>
              <a:gd name="connsiteX2" fmla="*/ 0 w 7092985"/>
              <a:gd name="connsiteY2" fmla="*/ 0 h 6858000"/>
              <a:gd name="connsiteX3" fmla="*/ 3916831 w 709298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92985" h="6858000">
                <a:moveTo>
                  <a:pt x="709298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3916831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896045-540C-4474-B698-188DB7FAF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419" y="754673"/>
            <a:ext cx="5529943" cy="132556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2800" dirty="0"/>
              <a:t>Unit </a:t>
            </a:r>
            <a:r>
              <a:rPr lang="hr-HR" sz="2800" dirty="0"/>
              <a:t>2</a:t>
            </a:r>
            <a:r>
              <a:rPr lang="en-US" sz="2800" dirty="0"/>
              <a:t>: </a:t>
            </a:r>
            <a:r>
              <a:rPr lang="hr-HR" sz="2800" dirty="0" err="1"/>
              <a:t>Lesson</a:t>
            </a:r>
            <a:r>
              <a:rPr lang="hr-HR" sz="2800" dirty="0"/>
              <a:t> 7</a:t>
            </a:r>
            <a:br>
              <a:rPr lang="en-US" sz="2800" dirty="0"/>
            </a:br>
            <a:br>
              <a:rPr lang="en-US" sz="2800" dirty="0"/>
            </a:br>
            <a:r>
              <a:rPr lang="en-US" dirty="0"/>
              <a:t>Mother nature and its wild side </a:t>
            </a:r>
            <a:r>
              <a:rPr lang="hr-HR" dirty="0"/>
              <a:t>	</a:t>
            </a:r>
            <a:br>
              <a:rPr lang="hr-HR" dirty="0"/>
            </a:b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A7D4603-C1D1-449D-AF5B-D4A5A91E7B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979093" y="394546"/>
            <a:ext cx="3936488" cy="7380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6752" y="1417455"/>
            <a:ext cx="4012963" cy="5155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9645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3E7B305B-15D9-4C50-9FE9-B2C2F5D7FF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7898" y="14816"/>
            <a:ext cx="4575637" cy="1397745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80EE4D67-4DD8-4382-94C0-0FA20D7512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4367" y="1428679"/>
            <a:ext cx="4838120" cy="664728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3C94D797-4374-4ACD-97D5-7685F1CF9C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3535" y="0"/>
            <a:ext cx="3360358" cy="3522086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705D1722-35C8-4DB2-9AA9-FBF7886866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45302" y="112136"/>
            <a:ext cx="2424006" cy="4191000"/>
          </a:xfrm>
          <a:prstGeom prst="rect">
            <a:avLst/>
          </a:prstGeom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A7346EBC-94F6-498E-830E-BD7380C1C4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069" y="2300886"/>
            <a:ext cx="4551083" cy="4418527"/>
          </a:xfrm>
          <a:prstGeom prst="rect">
            <a:avLst/>
          </a:prstGeom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23E2D428-1267-4458-83A9-CC9D77F3A1E0}"/>
              </a:ext>
            </a:extLst>
          </p:cNvPr>
          <p:cNvSpPr txBox="1"/>
          <p:nvPr/>
        </p:nvSpPr>
        <p:spPr>
          <a:xfrm>
            <a:off x="2809301" y="2323169"/>
            <a:ext cx="3177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E8AEC814-91F9-4528-9CE4-37792030E211}"/>
              </a:ext>
            </a:extLst>
          </p:cNvPr>
          <p:cNvSpPr txBox="1"/>
          <p:nvPr/>
        </p:nvSpPr>
        <p:spPr>
          <a:xfrm>
            <a:off x="237431" y="2554001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068A9D03-FD5A-4CB6-B81F-8F2D3A471EC7}"/>
              </a:ext>
            </a:extLst>
          </p:cNvPr>
          <p:cNvSpPr txBox="1"/>
          <p:nvPr/>
        </p:nvSpPr>
        <p:spPr>
          <a:xfrm>
            <a:off x="1858466" y="3602516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731E51F6-EE56-4101-9416-2F797E9328F9}"/>
              </a:ext>
            </a:extLst>
          </p:cNvPr>
          <p:cNvSpPr txBox="1"/>
          <p:nvPr/>
        </p:nvSpPr>
        <p:spPr>
          <a:xfrm>
            <a:off x="1523366" y="3337420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83A77729-9A0B-42D7-8C8E-B0A31E0477CE}"/>
              </a:ext>
            </a:extLst>
          </p:cNvPr>
          <p:cNvSpPr txBox="1"/>
          <p:nvPr/>
        </p:nvSpPr>
        <p:spPr>
          <a:xfrm>
            <a:off x="1523366" y="2836437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id="{B17BF1EF-913D-4E8D-861D-536C68FC937F}"/>
              </a:ext>
            </a:extLst>
          </p:cNvPr>
          <p:cNvSpPr txBox="1"/>
          <p:nvPr/>
        </p:nvSpPr>
        <p:spPr>
          <a:xfrm>
            <a:off x="4480391" y="3555906"/>
            <a:ext cx="11677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 err="1">
                <a:solidFill>
                  <a:srgbClr val="FF33CC"/>
                </a:solidFill>
              </a:rPr>
              <a:t>cabin</a:t>
            </a:r>
            <a:endParaRPr lang="hr-HR" sz="2000" dirty="0">
              <a:solidFill>
                <a:srgbClr val="FF33CC"/>
              </a:solidFill>
            </a:endParaRPr>
          </a:p>
        </p:txBody>
      </p:sp>
      <p:sp>
        <p:nvSpPr>
          <p:cNvPr id="16" name="TekstniOkvir 15">
            <a:extLst>
              <a:ext uri="{FF2B5EF4-FFF2-40B4-BE49-F238E27FC236}">
                <a16:creationId xmlns:a16="http://schemas.microsoft.com/office/drawing/2014/main" id="{8553922E-DA55-40DD-87B9-C5190EAFE0E3}"/>
              </a:ext>
            </a:extLst>
          </p:cNvPr>
          <p:cNvSpPr txBox="1"/>
          <p:nvPr/>
        </p:nvSpPr>
        <p:spPr>
          <a:xfrm>
            <a:off x="3975252" y="5244655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7" name="TekstniOkvir 16">
            <a:extLst>
              <a:ext uri="{FF2B5EF4-FFF2-40B4-BE49-F238E27FC236}">
                <a16:creationId xmlns:a16="http://schemas.microsoft.com/office/drawing/2014/main" id="{7591B4C1-6BA8-4A7B-915E-29750CF046F2}"/>
              </a:ext>
            </a:extLst>
          </p:cNvPr>
          <p:cNvSpPr txBox="1"/>
          <p:nvPr/>
        </p:nvSpPr>
        <p:spPr>
          <a:xfrm>
            <a:off x="1807418" y="4730088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8" name="TekstniOkvir 17">
            <a:extLst>
              <a:ext uri="{FF2B5EF4-FFF2-40B4-BE49-F238E27FC236}">
                <a16:creationId xmlns:a16="http://schemas.microsoft.com/office/drawing/2014/main" id="{6D33FA78-9199-4EF5-A031-A2DF1060A6E7}"/>
              </a:ext>
            </a:extLst>
          </p:cNvPr>
          <p:cNvSpPr txBox="1"/>
          <p:nvPr/>
        </p:nvSpPr>
        <p:spPr>
          <a:xfrm>
            <a:off x="0" y="2805659"/>
            <a:ext cx="565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>
                <a:solidFill>
                  <a:srgbClr val="FF33CC"/>
                </a:solidFill>
              </a:rPr>
              <a:t>11</a:t>
            </a:r>
          </a:p>
        </p:txBody>
      </p:sp>
      <p:sp>
        <p:nvSpPr>
          <p:cNvPr id="19" name="TekstniOkvir 18">
            <a:extLst>
              <a:ext uri="{FF2B5EF4-FFF2-40B4-BE49-F238E27FC236}">
                <a16:creationId xmlns:a16="http://schemas.microsoft.com/office/drawing/2014/main" id="{B0472098-F10F-4F88-A6FB-821EB7B841B7}"/>
              </a:ext>
            </a:extLst>
          </p:cNvPr>
          <p:cNvSpPr txBox="1"/>
          <p:nvPr/>
        </p:nvSpPr>
        <p:spPr>
          <a:xfrm>
            <a:off x="19892" y="2554001"/>
            <a:ext cx="3177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>
                <a:solidFill>
                  <a:srgbClr val="FF33CC"/>
                </a:solidFill>
              </a:rPr>
              <a:t>5</a:t>
            </a:r>
          </a:p>
        </p:txBody>
      </p:sp>
      <p:sp>
        <p:nvSpPr>
          <p:cNvPr id="20" name="TekstniOkvir 19">
            <a:extLst>
              <a:ext uri="{FF2B5EF4-FFF2-40B4-BE49-F238E27FC236}">
                <a16:creationId xmlns:a16="http://schemas.microsoft.com/office/drawing/2014/main" id="{E852001B-4C2E-4A05-9782-70EFD245541E}"/>
              </a:ext>
            </a:extLst>
          </p:cNvPr>
          <p:cNvSpPr txBox="1"/>
          <p:nvPr/>
        </p:nvSpPr>
        <p:spPr>
          <a:xfrm>
            <a:off x="4490292" y="2328923"/>
            <a:ext cx="11677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 err="1">
                <a:solidFill>
                  <a:srgbClr val="FF33CC"/>
                </a:solidFill>
              </a:rPr>
              <a:t>skiing</a:t>
            </a:r>
            <a:endParaRPr lang="hr-HR" sz="2000" dirty="0">
              <a:solidFill>
                <a:srgbClr val="FF33CC"/>
              </a:solidFill>
            </a:endParaRPr>
          </a:p>
        </p:txBody>
      </p:sp>
      <p:sp>
        <p:nvSpPr>
          <p:cNvPr id="21" name="TekstniOkvir 20">
            <a:extLst>
              <a:ext uri="{FF2B5EF4-FFF2-40B4-BE49-F238E27FC236}">
                <a16:creationId xmlns:a16="http://schemas.microsoft.com/office/drawing/2014/main" id="{AF79A5E3-9408-4FCF-AC03-E873EDA3DDED}"/>
              </a:ext>
            </a:extLst>
          </p:cNvPr>
          <p:cNvSpPr txBox="1"/>
          <p:nvPr/>
        </p:nvSpPr>
        <p:spPr>
          <a:xfrm>
            <a:off x="4490292" y="5244655"/>
            <a:ext cx="11677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 err="1">
                <a:solidFill>
                  <a:srgbClr val="FF33CC"/>
                </a:solidFill>
              </a:rPr>
              <a:t>excited</a:t>
            </a:r>
            <a:endParaRPr lang="hr-HR" sz="2000" dirty="0">
              <a:solidFill>
                <a:srgbClr val="FF33CC"/>
              </a:solidFill>
            </a:endParaRPr>
          </a:p>
        </p:txBody>
      </p:sp>
      <p:sp>
        <p:nvSpPr>
          <p:cNvPr id="22" name="TekstniOkvir 21">
            <a:extLst>
              <a:ext uri="{FF2B5EF4-FFF2-40B4-BE49-F238E27FC236}">
                <a16:creationId xmlns:a16="http://schemas.microsoft.com/office/drawing/2014/main" id="{D8AB9101-DCDC-412B-BF4E-18EF11FBCDF2}"/>
              </a:ext>
            </a:extLst>
          </p:cNvPr>
          <p:cNvSpPr txBox="1"/>
          <p:nvPr/>
        </p:nvSpPr>
        <p:spPr>
          <a:xfrm>
            <a:off x="4480391" y="4740806"/>
            <a:ext cx="11677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 err="1">
                <a:solidFill>
                  <a:srgbClr val="FF33CC"/>
                </a:solidFill>
              </a:rPr>
              <a:t>snow</a:t>
            </a:r>
            <a:endParaRPr lang="hr-HR" sz="2000" dirty="0">
              <a:solidFill>
                <a:srgbClr val="FF33CC"/>
              </a:solidFill>
            </a:endParaRPr>
          </a:p>
        </p:txBody>
      </p:sp>
      <p:sp>
        <p:nvSpPr>
          <p:cNvPr id="23" name="TekstniOkvir 22">
            <a:extLst>
              <a:ext uri="{FF2B5EF4-FFF2-40B4-BE49-F238E27FC236}">
                <a16:creationId xmlns:a16="http://schemas.microsoft.com/office/drawing/2014/main" id="{2FD43103-C446-493F-8EED-F152377FC4D8}"/>
              </a:ext>
            </a:extLst>
          </p:cNvPr>
          <p:cNvSpPr txBox="1"/>
          <p:nvPr/>
        </p:nvSpPr>
        <p:spPr>
          <a:xfrm>
            <a:off x="4480391" y="3276560"/>
            <a:ext cx="11677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 err="1">
                <a:solidFill>
                  <a:srgbClr val="FF33CC"/>
                </a:solidFill>
              </a:rPr>
              <a:t>sandwich</a:t>
            </a:r>
            <a:endParaRPr lang="hr-HR" sz="2000" dirty="0">
              <a:solidFill>
                <a:srgbClr val="FF33CC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B856DA-775F-C00B-7BAE-3775A4371361}"/>
              </a:ext>
            </a:extLst>
          </p:cNvPr>
          <p:cNvSpPr txBox="1"/>
          <p:nvPr/>
        </p:nvSpPr>
        <p:spPr>
          <a:xfrm>
            <a:off x="6041150" y="5893077"/>
            <a:ext cx="612815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hlinkClick r:id="rId7"/>
              </a:rPr>
              <a:t>https://www.e-sfera.hr/dodatni-digitalni-sadrzaji/993a6969-10fc-441e-93e1-655bf7283ea7/</a:t>
            </a:r>
            <a:endParaRPr lang="hr-HR" sz="1400" dirty="0"/>
          </a:p>
          <a:p>
            <a:endParaRPr lang="en-GB" sz="1400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68B4FBB-60E4-2287-CB75-C126BD8FBE6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4335" t="43464" r="34220" b="29852"/>
          <a:stretch/>
        </p:blipFill>
        <p:spPr>
          <a:xfrm>
            <a:off x="6055248" y="4428208"/>
            <a:ext cx="2986127" cy="1425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74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10" grpId="0"/>
      <p:bldP spid="12" grpId="0"/>
      <p:bldP spid="13" grpId="0"/>
      <p:bldP spid="14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>
            <a:extLst>
              <a:ext uri="{FF2B5EF4-FFF2-40B4-BE49-F238E27FC236}">
                <a16:creationId xmlns:a16="http://schemas.microsoft.com/office/drawing/2014/main" id="{5CA5BF47-1668-49AF-9586-6739CA29AE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6696" y="34438"/>
            <a:ext cx="6865304" cy="6858000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051606AB-562A-40FF-A5EC-0F9416AE39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317" y="3655994"/>
            <a:ext cx="12192000" cy="3232136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D93CF232-F4A5-441E-9C87-8F12AAFD8F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8876"/>
            <a:ext cx="6477904" cy="3591426"/>
          </a:xfrm>
          <a:prstGeom prst="rect">
            <a:avLst/>
          </a:prstGeom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487CF369-4FEE-489D-BB78-D1ADC41D7D77}"/>
              </a:ext>
            </a:extLst>
          </p:cNvPr>
          <p:cNvSpPr txBox="1"/>
          <p:nvPr/>
        </p:nvSpPr>
        <p:spPr>
          <a:xfrm>
            <a:off x="3696199" y="4996493"/>
            <a:ext cx="20546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i="1" dirty="0" err="1">
                <a:solidFill>
                  <a:srgbClr val="FF33CC"/>
                </a:solidFill>
              </a:rPr>
              <a:t>got</a:t>
            </a:r>
            <a:r>
              <a:rPr lang="hr-HR" sz="2000" i="1" dirty="0">
                <a:solidFill>
                  <a:srgbClr val="FF33CC"/>
                </a:solidFill>
              </a:rPr>
              <a:t> </a:t>
            </a:r>
            <a:r>
              <a:rPr lang="hr-HR" sz="2000" i="1" dirty="0" err="1">
                <a:solidFill>
                  <a:srgbClr val="FF33CC"/>
                </a:solidFill>
              </a:rPr>
              <a:t>hungry</a:t>
            </a:r>
            <a:endParaRPr lang="hr-HR" sz="2000" i="1" dirty="0">
              <a:solidFill>
                <a:srgbClr val="FF33CC"/>
              </a:solidFill>
            </a:endParaRP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4E1AFF69-DEE8-445A-9554-74675462764C}"/>
              </a:ext>
            </a:extLst>
          </p:cNvPr>
          <p:cNvSpPr txBox="1"/>
          <p:nvPr/>
        </p:nvSpPr>
        <p:spPr>
          <a:xfrm>
            <a:off x="4586728" y="5466983"/>
            <a:ext cx="48602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i="1" dirty="0">
                <a:solidFill>
                  <a:srgbClr val="FF33CC"/>
                </a:solidFill>
              </a:rPr>
              <a:t>some </a:t>
            </a:r>
            <a:r>
              <a:rPr lang="hr-HR" sz="2000" i="1" dirty="0" err="1">
                <a:solidFill>
                  <a:srgbClr val="FF33CC"/>
                </a:solidFill>
              </a:rPr>
              <a:t>people</a:t>
            </a:r>
            <a:r>
              <a:rPr lang="hr-HR" sz="2000" i="1" dirty="0">
                <a:solidFill>
                  <a:srgbClr val="FF33CC"/>
                </a:solidFill>
              </a:rPr>
              <a:t> </a:t>
            </a:r>
            <a:r>
              <a:rPr lang="hr-HR" sz="2000" i="1" dirty="0" err="1">
                <a:solidFill>
                  <a:srgbClr val="FF33CC"/>
                </a:solidFill>
              </a:rPr>
              <a:t>started</a:t>
            </a:r>
            <a:r>
              <a:rPr lang="hr-HR" sz="2000" i="1" dirty="0">
                <a:solidFill>
                  <a:srgbClr val="FF33CC"/>
                </a:solidFill>
              </a:rPr>
              <a:t> </a:t>
            </a:r>
            <a:r>
              <a:rPr lang="hr-HR" sz="2000" i="1" dirty="0" err="1">
                <a:solidFill>
                  <a:srgbClr val="FF33CC"/>
                </a:solidFill>
              </a:rPr>
              <a:t>screaming</a:t>
            </a:r>
            <a:r>
              <a:rPr lang="hr-HR" sz="2000" i="1" dirty="0">
                <a:solidFill>
                  <a:srgbClr val="FF33CC"/>
                </a:solidFill>
              </a:rPr>
              <a:t> </a:t>
            </a:r>
            <a:r>
              <a:rPr lang="hr-HR" sz="2000" i="1" dirty="0" err="1">
                <a:solidFill>
                  <a:srgbClr val="FF33CC"/>
                </a:solidFill>
              </a:rPr>
              <a:t>outside</a:t>
            </a:r>
            <a:endParaRPr lang="hr-HR" sz="2000" i="1" dirty="0">
              <a:solidFill>
                <a:srgbClr val="FF33CC"/>
              </a:solidFill>
            </a:endParaRP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F7BE9C55-C8C6-45C7-B492-99A0FB7529DF}"/>
              </a:ext>
            </a:extLst>
          </p:cNvPr>
          <p:cNvSpPr txBox="1"/>
          <p:nvPr/>
        </p:nvSpPr>
        <p:spPr>
          <a:xfrm>
            <a:off x="7247491" y="5925747"/>
            <a:ext cx="47294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i="1" dirty="0" err="1">
                <a:solidFill>
                  <a:srgbClr val="FF33CC"/>
                </a:solidFill>
              </a:rPr>
              <a:t>heard</a:t>
            </a:r>
            <a:r>
              <a:rPr lang="hr-HR" sz="2000" i="1" dirty="0">
                <a:solidFill>
                  <a:srgbClr val="FF33CC"/>
                </a:solidFill>
              </a:rPr>
              <a:t> a </a:t>
            </a:r>
            <a:r>
              <a:rPr lang="hr-HR" sz="2000" i="1" dirty="0" err="1">
                <a:solidFill>
                  <a:srgbClr val="FF33CC"/>
                </a:solidFill>
              </a:rPr>
              <a:t>loud</a:t>
            </a:r>
            <a:r>
              <a:rPr lang="hr-HR" sz="2000" i="1" dirty="0">
                <a:solidFill>
                  <a:srgbClr val="FF33CC"/>
                </a:solidFill>
              </a:rPr>
              <a:t> </a:t>
            </a:r>
            <a:r>
              <a:rPr lang="hr-HR" sz="2000" i="1" dirty="0" err="1">
                <a:solidFill>
                  <a:srgbClr val="FF33CC"/>
                </a:solidFill>
              </a:rPr>
              <a:t>crash</a:t>
            </a:r>
            <a:r>
              <a:rPr lang="hr-HR" sz="2000" i="1" dirty="0">
                <a:solidFill>
                  <a:srgbClr val="FF33CC"/>
                </a:solidFill>
              </a:rPr>
              <a:t> </a:t>
            </a:r>
            <a:r>
              <a:rPr lang="hr-HR" sz="2000" i="1" dirty="0" err="1">
                <a:solidFill>
                  <a:srgbClr val="FF33CC"/>
                </a:solidFill>
              </a:rPr>
              <a:t>and</a:t>
            </a:r>
            <a:r>
              <a:rPr lang="hr-HR" sz="2000" i="1" dirty="0">
                <a:solidFill>
                  <a:srgbClr val="FF33CC"/>
                </a:solidFill>
              </a:rPr>
              <a:t> </a:t>
            </a:r>
            <a:r>
              <a:rPr lang="hr-HR" sz="2000" i="1" dirty="0" err="1">
                <a:solidFill>
                  <a:srgbClr val="FF33CC"/>
                </a:solidFill>
              </a:rPr>
              <a:t>then</a:t>
            </a:r>
            <a:r>
              <a:rPr lang="hr-HR" sz="2000" i="1" dirty="0">
                <a:solidFill>
                  <a:srgbClr val="FF33CC"/>
                </a:solidFill>
              </a:rPr>
              <a:t> </a:t>
            </a:r>
            <a:r>
              <a:rPr lang="hr-HR" sz="2000" i="1" dirty="0" err="1">
                <a:solidFill>
                  <a:srgbClr val="FF33CC"/>
                </a:solidFill>
              </a:rPr>
              <a:t>it</a:t>
            </a:r>
            <a:r>
              <a:rPr lang="hr-HR" sz="2000" i="1" dirty="0">
                <a:solidFill>
                  <a:srgbClr val="FF33CC"/>
                </a:solidFill>
              </a:rPr>
              <a:t> </a:t>
            </a:r>
            <a:r>
              <a:rPr lang="hr-HR" sz="2000" i="1" dirty="0" err="1">
                <a:solidFill>
                  <a:srgbClr val="FF33CC"/>
                </a:solidFill>
              </a:rPr>
              <a:t>got</a:t>
            </a:r>
            <a:r>
              <a:rPr lang="hr-HR" sz="2000" i="1" dirty="0">
                <a:solidFill>
                  <a:srgbClr val="FF33CC"/>
                </a:solidFill>
              </a:rPr>
              <a:t> </a:t>
            </a:r>
            <a:r>
              <a:rPr lang="hr-HR" sz="2000" i="1" dirty="0" err="1">
                <a:solidFill>
                  <a:srgbClr val="FF33CC"/>
                </a:solidFill>
              </a:rPr>
              <a:t>dark</a:t>
            </a:r>
            <a:endParaRPr lang="hr-HR" sz="2000" i="1" dirty="0">
              <a:solidFill>
                <a:srgbClr val="FF33CC"/>
              </a:solidFill>
            </a:endParaRP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9B045178-387C-4FD9-B244-6888BFD2D0EC}"/>
              </a:ext>
            </a:extLst>
          </p:cNvPr>
          <p:cNvSpPr txBox="1"/>
          <p:nvPr/>
        </p:nvSpPr>
        <p:spPr>
          <a:xfrm>
            <a:off x="7233952" y="6384511"/>
            <a:ext cx="4958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i="1" dirty="0" err="1">
                <a:solidFill>
                  <a:srgbClr val="FF33CC"/>
                </a:solidFill>
              </a:rPr>
              <a:t>when</a:t>
            </a:r>
            <a:r>
              <a:rPr lang="hr-HR" sz="2000" i="1" dirty="0">
                <a:solidFill>
                  <a:srgbClr val="FF33CC"/>
                </a:solidFill>
              </a:rPr>
              <a:t> </a:t>
            </a:r>
            <a:r>
              <a:rPr lang="hr-HR" sz="2000" i="1" dirty="0" err="1">
                <a:solidFill>
                  <a:srgbClr val="FF33CC"/>
                </a:solidFill>
              </a:rPr>
              <a:t>they</a:t>
            </a:r>
            <a:r>
              <a:rPr lang="hr-HR" sz="2000" i="1" dirty="0">
                <a:solidFill>
                  <a:srgbClr val="FF33CC"/>
                </a:solidFill>
              </a:rPr>
              <a:t> </a:t>
            </a:r>
            <a:r>
              <a:rPr lang="hr-HR" sz="2000" i="1" dirty="0" err="1">
                <a:solidFill>
                  <a:srgbClr val="FF33CC"/>
                </a:solidFill>
              </a:rPr>
              <a:t>saw</a:t>
            </a:r>
            <a:r>
              <a:rPr lang="hr-HR" sz="2000" i="1" dirty="0">
                <a:solidFill>
                  <a:srgbClr val="FF33CC"/>
                </a:solidFill>
              </a:rPr>
              <a:t> a </a:t>
            </a:r>
            <a:r>
              <a:rPr lang="hr-HR" sz="2000" i="1" dirty="0" err="1">
                <a:solidFill>
                  <a:srgbClr val="FF33CC"/>
                </a:solidFill>
              </a:rPr>
              <a:t>slowboarder</a:t>
            </a:r>
            <a:r>
              <a:rPr lang="hr-HR" sz="2000" i="1" dirty="0">
                <a:solidFill>
                  <a:srgbClr val="FF33CC"/>
                </a:solidFill>
              </a:rPr>
              <a:t> on </a:t>
            </a:r>
            <a:r>
              <a:rPr lang="hr-HR" sz="2000" i="1" dirty="0" err="1">
                <a:solidFill>
                  <a:srgbClr val="FF33CC"/>
                </a:solidFill>
              </a:rPr>
              <a:t>the</a:t>
            </a:r>
            <a:r>
              <a:rPr lang="hr-HR" sz="2000" i="1" dirty="0">
                <a:solidFill>
                  <a:srgbClr val="FF33CC"/>
                </a:solidFill>
              </a:rPr>
              <a:t> top</a:t>
            </a:r>
          </a:p>
        </p:txBody>
      </p:sp>
    </p:spTree>
    <p:extLst>
      <p:ext uri="{BB962C8B-B14F-4D97-AF65-F5344CB8AC3E}">
        <p14:creationId xmlns:p14="http://schemas.microsoft.com/office/powerpoint/2010/main" val="3559233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B25EA30C-F90E-4545-9891-DFF9B984E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335" y="0"/>
            <a:ext cx="100353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61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E566964A-A887-49C6-8940-C4D110AECA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8482"/>
            <a:ext cx="12192000" cy="1863988"/>
          </a:xfrm>
          <a:prstGeom prst="rect">
            <a:avLst/>
          </a:prstGeom>
        </p:spPr>
      </p:pic>
      <p:pic>
        <p:nvPicPr>
          <p:cNvPr id="4" name="Picture 3" descr="A house that has been destroyed&#10;&#10;Description automatically generated with medium confidence">
            <a:extLst>
              <a:ext uri="{FF2B5EF4-FFF2-40B4-BE49-F238E27FC236}">
                <a16:creationId xmlns:a16="http://schemas.microsoft.com/office/drawing/2014/main" id="{6300E27E-22FE-20C2-B7B2-09CFCF86E0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0" y="2091064"/>
            <a:ext cx="5504484" cy="3669656"/>
          </a:xfrm>
          <a:prstGeom prst="rect">
            <a:avLst/>
          </a:prstGeom>
        </p:spPr>
      </p:pic>
      <p:pic>
        <p:nvPicPr>
          <p:cNvPr id="6" name="Picture 5" descr="A map of the world&#10;&#10;Description automatically generated with medium confidence">
            <a:extLst>
              <a:ext uri="{FF2B5EF4-FFF2-40B4-BE49-F238E27FC236}">
                <a16:creationId xmlns:a16="http://schemas.microsoft.com/office/drawing/2014/main" id="{CAA51FB7-AA0C-90EB-FBFD-ECA193A606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7"/>
          <a:stretch/>
        </p:blipFill>
        <p:spPr>
          <a:xfrm>
            <a:off x="5623560" y="2091064"/>
            <a:ext cx="6944658" cy="3669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212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A826782E-36EF-4607-BBA3-54E3E06980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0400" y="0"/>
            <a:ext cx="6451600" cy="1652848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7B5A5755-0E58-41AC-9C6F-B9BF4248178A}"/>
              </a:ext>
            </a:extLst>
          </p:cNvPr>
          <p:cNvSpPr txBox="1"/>
          <p:nvPr/>
        </p:nvSpPr>
        <p:spPr>
          <a:xfrm>
            <a:off x="571500" y="292100"/>
            <a:ext cx="21230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dirty="0" err="1"/>
              <a:t>workbook</a:t>
            </a:r>
            <a:r>
              <a:rPr lang="hr-HR" sz="2400" dirty="0"/>
              <a:t> p. 28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5F048BAC-7134-4D69-90EC-A5C04E6806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8983" y="1943100"/>
            <a:ext cx="4303803" cy="3948504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2C2647D4-CA21-4760-A0D3-624EEFFBB1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826424"/>
            <a:ext cx="5340923" cy="5412241"/>
          </a:xfrm>
          <a:prstGeom prst="rect">
            <a:avLst/>
          </a:prstGeom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id="{CF30F17B-3181-454D-B758-08EEEDAA45AE}"/>
              </a:ext>
            </a:extLst>
          </p:cNvPr>
          <p:cNvSpPr txBox="1"/>
          <p:nvPr/>
        </p:nvSpPr>
        <p:spPr>
          <a:xfrm>
            <a:off x="7754154" y="1871830"/>
            <a:ext cx="20546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i="1" dirty="0" err="1">
                <a:solidFill>
                  <a:srgbClr val="FF33CC"/>
                </a:solidFill>
              </a:rPr>
              <a:t>flood</a:t>
            </a:r>
            <a:endParaRPr lang="hr-HR" sz="2000" i="1" dirty="0">
              <a:solidFill>
                <a:srgbClr val="FF33CC"/>
              </a:solidFill>
            </a:endParaRP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2D3F6B01-5F6F-4A76-BDDD-E05507E74CDA}"/>
              </a:ext>
            </a:extLst>
          </p:cNvPr>
          <p:cNvSpPr txBox="1"/>
          <p:nvPr/>
        </p:nvSpPr>
        <p:spPr>
          <a:xfrm>
            <a:off x="7753579" y="2430628"/>
            <a:ext cx="20546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i="1" dirty="0">
                <a:solidFill>
                  <a:srgbClr val="FF33CC"/>
                </a:solidFill>
              </a:rPr>
              <a:t>tornado</a:t>
            </a: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E105AEE6-A7E6-44A8-BE40-33C5113FC631}"/>
              </a:ext>
            </a:extLst>
          </p:cNvPr>
          <p:cNvSpPr txBox="1"/>
          <p:nvPr/>
        </p:nvSpPr>
        <p:spPr>
          <a:xfrm>
            <a:off x="7737322" y="2930682"/>
            <a:ext cx="20546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i="1" dirty="0" err="1">
                <a:solidFill>
                  <a:srgbClr val="FF33CC"/>
                </a:solidFill>
              </a:rPr>
              <a:t>fire</a:t>
            </a:r>
            <a:endParaRPr lang="hr-HR" sz="2000" i="1" dirty="0">
              <a:solidFill>
                <a:srgbClr val="FF33CC"/>
              </a:solidFill>
            </a:endParaRP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B411D235-8C44-4581-99D3-02F15DA145A2}"/>
              </a:ext>
            </a:extLst>
          </p:cNvPr>
          <p:cNvSpPr txBox="1"/>
          <p:nvPr/>
        </p:nvSpPr>
        <p:spPr>
          <a:xfrm>
            <a:off x="7737321" y="3396531"/>
            <a:ext cx="20546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i="1" dirty="0" err="1">
                <a:solidFill>
                  <a:srgbClr val="FF33CC"/>
                </a:solidFill>
              </a:rPr>
              <a:t>avalanche</a:t>
            </a:r>
            <a:endParaRPr lang="hr-HR" sz="2000" i="1" dirty="0">
              <a:solidFill>
                <a:srgbClr val="FF33CC"/>
              </a:solidFill>
            </a:endParaRP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CAC27665-0FC1-49BE-93F8-52D3B7D388E9}"/>
              </a:ext>
            </a:extLst>
          </p:cNvPr>
          <p:cNvSpPr txBox="1"/>
          <p:nvPr/>
        </p:nvSpPr>
        <p:spPr>
          <a:xfrm>
            <a:off x="7753580" y="3917352"/>
            <a:ext cx="20546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i="1" dirty="0">
                <a:solidFill>
                  <a:srgbClr val="FF33CC"/>
                </a:solidFill>
              </a:rPr>
              <a:t>tsunami</a:t>
            </a:r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5C62B107-DCE6-430F-B277-E28C852B0BBA}"/>
              </a:ext>
            </a:extLst>
          </p:cNvPr>
          <p:cNvSpPr txBox="1"/>
          <p:nvPr/>
        </p:nvSpPr>
        <p:spPr>
          <a:xfrm>
            <a:off x="7753581" y="4476150"/>
            <a:ext cx="20546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i="1" dirty="0" err="1">
                <a:solidFill>
                  <a:srgbClr val="FF33CC"/>
                </a:solidFill>
              </a:rPr>
              <a:t>earthquake</a:t>
            </a:r>
            <a:endParaRPr lang="hr-HR" sz="2000" i="1" dirty="0">
              <a:solidFill>
                <a:srgbClr val="FF33CC"/>
              </a:solidFill>
            </a:endParaRPr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id="{0DF467C3-D59D-4DD3-B5D7-2C6CC93A156B}"/>
              </a:ext>
            </a:extLst>
          </p:cNvPr>
          <p:cNvSpPr txBox="1"/>
          <p:nvPr/>
        </p:nvSpPr>
        <p:spPr>
          <a:xfrm>
            <a:off x="8826797" y="5410577"/>
            <a:ext cx="11988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i="1" dirty="0" err="1">
                <a:solidFill>
                  <a:srgbClr val="FF33CC"/>
                </a:solidFill>
              </a:rPr>
              <a:t>eruption</a:t>
            </a:r>
            <a:endParaRPr lang="hr-HR" sz="2000" i="1" dirty="0">
              <a:solidFill>
                <a:srgbClr val="FF33CC"/>
              </a:solidFill>
            </a:endParaRPr>
          </a:p>
        </p:txBody>
      </p:sp>
      <p:sp>
        <p:nvSpPr>
          <p:cNvPr id="15" name="TekstniOkvir 14">
            <a:extLst>
              <a:ext uri="{FF2B5EF4-FFF2-40B4-BE49-F238E27FC236}">
                <a16:creationId xmlns:a16="http://schemas.microsoft.com/office/drawing/2014/main" id="{7ECCD588-791B-4D4F-9498-378D0B12B786}"/>
              </a:ext>
            </a:extLst>
          </p:cNvPr>
          <p:cNvSpPr txBox="1"/>
          <p:nvPr/>
        </p:nvSpPr>
        <p:spPr>
          <a:xfrm>
            <a:off x="7915396" y="5410577"/>
            <a:ext cx="10508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i="1" dirty="0" err="1">
                <a:solidFill>
                  <a:srgbClr val="FF33CC"/>
                </a:solidFill>
              </a:rPr>
              <a:t>volcanic</a:t>
            </a:r>
            <a:endParaRPr lang="hr-HR" sz="2000" i="1" dirty="0">
              <a:solidFill>
                <a:srgbClr val="FF33CC"/>
              </a:solidFill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BF3A75D-7AD8-A7B1-A185-471E61978579}"/>
              </a:ext>
            </a:extLst>
          </p:cNvPr>
          <p:cNvSpPr/>
          <p:nvPr/>
        </p:nvSpPr>
        <p:spPr>
          <a:xfrm>
            <a:off x="344814" y="4082473"/>
            <a:ext cx="1964277" cy="49876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B7D423C-D6D5-ECED-0050-C42FAC858054}"/>
              </a:ext>
            </a:extLst>
          </p:cNvPr>
          <p:cNvSpPr/>
          <p:nvPr/>
        </p:nvSpPr>
        <p:spPr>
          <a:xfrm rot="5400000">
            <a:off x="2886916" y="3076252"/>
            <a:ext cx="4598629" cy="49876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452A569-66A6-969D-36C6-444606A36822}"/>
              </a:ext>
            </a:extLst>
          </p:cNvPr>
          <p:cNvSpPr/>
          <p:nvPr/>
        </p:nvSpPr>
        <p:spPr>
          <a:xfrm rot="2615543">
            <a:off x="617580" y="2546859"/>
            <a:ext cx="4815264" cy="400251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A7B6F8D-D29B-C2A4-D5ED-CD6274F8F8E5}"/>
              </a:ext>
            </a:extLst>
          </p:cNvPr>
          <p:cNvSpPr/>
          <p:nvPr/>
        </p:nvSpPr>
        <p:spPr>
          <a:xfrm rot="5400000">
            <a:off x="2944672" y="2494697"/>
            <a:ext cx="3464148" cy="49876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2EF13281-0BD2-E87B-D0DE-AF5E19270125}"/>
              </a:ext>
            </a:extLst>
          </p:cNvPr>
          <p:cNvSpPr/>
          <p:nvPr/>
        </p:nvSpPr>
        <p:spPr>
          <a:xfrm rot="2615543">
            <a:off x="-624871" y="3407975"/>
            <a:ext cx="7114855" cy="37453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A6FF445-DDAC-BDE8-D107-F5FC6348E927}"/>
              </a:ext>
            </a:extLst>
          </p:cNvPr>
          <p:cNvSpPr/>
          <p:nvPr/>
        </p:nvSpPr>
        <p:spPr>
          <a:xfrm>
            <a:off x="340195" y="5088777"/>
            <a:ext cx="3982423" cy="498764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2B8BEC4-7F98-DE33-F6CB-CFDA0559F1E4}"/>
              </a:ext>
            </a:extLst>
          </p:cNvPr>
          <p:cNvSpPr/>
          <p:nvPr/>
        </p:nvSpPr>
        <p:spPr>
          <a:xfrm rot="19049907">
            <a:off x="-444851" y="2807253"/>
            <a:ext cx="5621724" cy="424202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53985BEC-F8B4-8747-E3BF-262425D249DA}"/>
              </a:ext>
            </a:extLst>
          </p:cNvPr>
          <p:cNvSpPr/>
          <p:nvPr/>
        </p:nvSpPr>
        <p:spPr>
          <a:xfrm rot="19049907">
            <a:off x="398580" y="2079355"/>
            <a:ext cx="3259088" cy="424202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661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DFCC6203-03FE-4CDC-A91A-5B4015A06B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09439"/>
            <a:ext cx="12192000" cy="4748561"/>
          </a:xfrm>
          <a:prstGeom prst="rect">
            <a:avLst/>
          </a:prstGeom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5C1384DF-5DB8-4121-BF8D-0B6DA95F5DA5}"/>
              </a:ext>
            </a:extLst>
          </p:cNvPr>
          <p:cNvSpPr txBox="1"/>
          <p:nvPr/>
        </p:nvSpPr>
        <p:spPr>
          <a:xfrm>
            <a:off x="1276120" y="3516304"/>
            <a:ext cx="67423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FF33CC"/>
                </a:solidFill>
              </a:rPr>
              <a:t>They</a:t>
            </a:r>
            <a:r>
              <a:rPr lang="hr-HR" sz="2400" i="1" dirty="0">
                <a:solidFill>
                  <a:srgbClr val="FF33CC"/>
                </a:solidFill>
              </a:rPr>
              <a:t> </a:t>
            </a:r>
            <a:r>
              <a:rPr lang="hr-HR" sz="2400" i="1" dirty="0" err="1">
                <a:solidFill>
                  <a:srgbClr val="FF33CC"/>
                </a:solidFill>
              </a:rPr>
              <a:t>were</a:t>
            </a:r>
            <a:r>
              <a:rPr lang="hr-HR" sz="2400" i="1" dirty="0">
                <a:solidFill>
                  <a:srgbClr val="FF33CC"/>
                </a:solidFill>
              </a:rPr>
              <a:t> </a:t>
            </a:r>
            <a:r>
              <a:rPr lang="hr-HR" sz="2400" i="1" dirty="0" err="1">
                <a:solidFill>
                  <a:srgbClr val="FF33CC"/>
                </a:solidFill>
              </a:rPr>
              <a:t>clearing</a:t>
            </a:r>
            <a:r>
              <a:rPr lang="hr-HR" sz="2400" i="1" dirty="0">
                <a:solidFill>
                  <a:srgbClr val="FF33CC"/>
                </a:solidFill>
              </a:rPr>
              <a:t> </a:t>
            </a:r>
            <a:r>
              <a:rPr lang="hr-HR" sz="2400" i="1" dirty="0" err="1">
                <a:solidFill>
                  <a:srgbClr val="FF33CC"/>
                </a:solidFill>
              </a:rPr>
              <a:t>the</a:t>
            </a:r>
            <a:r>
              <a:rPr lang="hr-HR" sz="2400" i="1" dirty="0">
                <a:solidFill>
                  <a:srgbClr val="FF33CC"/>
                </a:solidFill>
              </a:rPr>
              <a:t> </a:t>
            </a:r>
            <a:r>
              <a:rPr lang="hr-HR" sz="2400" i="1" dirty="0" err="1">
                <a:solidFill>
                  <a:srgbClr val="FF33CC"/>
                </a:solidFill>
              </a:rPr>
              <a:t>debris</a:t>
            </a:r>
            <a:r>
              <a:rPr lang="hr-HR" sz="2400" i="1" dirty="0">
                <a:solidFill>
                  <a:srgbClr val="FF33CC"/>
                </a:solidFill>
              </a:rPr>
              <a:t> </a:t>
            </a:r>
            <a:r>
              <a:rPr lang="hr-HR" sz="2400" i="1" dirty="0" err="1">
                <a:solidFill>
                  <a:srgbClr val="FF33CC"/>
                </a:solidFill>
              </a:rPr>
              <a:t>around</a:t>
            </a:r>
            <a:r>
              <a:rPr lang="hr-HR" sz="2400" i="1" dirty="0">
                <a:solidFill>
                  <a:srgbClr val="FF33CC"/>
                </a:solidFill>
              </a:rPr>
              <a:t> </a:t>
            </a:r>
            <a:r>
              <a:rPr lang="hr-HR" sz="2400" i="1" dirty="0" err="1">
                <a:solidFill>
                  <a:srgbClr val="FF33CC"/>
                </a:solidFill>
              </a:rPr>
              <a:t>the</a:t>
            </a:r>
            <a:r>
              <a:rPr lang="hr-HR" sz="2400" i="1" dirty="0">
                <a:solidFill>
                  <a:srgbClr val="FF33CC"/>
                </a:solidFill>
              </a:rPr>
              <a:t> </a:t>
            </a:r>
            <a:r>
              <a:rPr lang="hr-HR" sz="2400" i="1" dirty="0" err="1">
                <a:solidFill>
                  <a:srgbClr val="FF33CC"/>
                </a:solidFill>
              </a:rPr>
              <a:t>house</a:t>
            </a:r>
            <a:r>
              <a:rPr lang="hr-HR" sz="2400" i="1" dirty="0">
                <a:solidFill>
                  <a:srgbClr val="FF33CC"/>
                </a:solidFill>
              </a:rPr>
              <a:t>.</a:t>
            </a: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E32777CC-85B9-41CE-AAE1-442892D6B970}"/>
              </a:ext>
            </a:extLst>
          </p:cNvPr>
          <p:cNvSpPr txBox="1"/>
          <p:nvPr/>
        </p:nvSpPr>
        <p:spPr>
          <a:xfrm>
            <a:off x="1199001" y="4158797"/>
            <a:ext cx="67423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FF33CC"/>
                </a:solidFill>
              </a:rPr>
              <a:t>They</a:t>
            </a:r>
            <a:r>
              <a:rPr lang="hr-HR" sz="2400" i="1" dirty="0">
                <a:solidFill>
                  <a:srgbClr val="FF33CC"/>
                </a:solidFill>
              </a:rPr>
              <a:t> </a:t>
            </a:r>
            <a:r>
              <a:rPr lang="hr-HR" sz="2400" i="1" dirty="0" err="1">
                <a:solidFill>
                  <a:srgbClr val="FF33CC"/>
                </a:solidFill>
              </a:rPr>
              <a:t>were</a:t>
            </a:r>
            <a:r>
              <a:rPr lang="hr-HR" sz="2400" i="1" dirty="0">
                <a:solidFill>
                  <a:srgbClr val="FF33CC"/>
                </a:solidFill>
              </a:rPr>
              <a:t> </a:t>
            </a:r>
            <a:r>
              <a:rPr lang="hr-HR" sz="2400" i="1" dirty="0" err="1">
                <a:solidFill>
                  <a:srgbClr val="FF33CC"/>
                </a:solidFill>
              </a:rPr>
              <a:t>eating</a:t>
            </a:r>
            <a:r>
              <a:rPr lang="hr-HR" sz="2400" i="1" dirty="0">
                <a:solidFill>
                  <a:srgbClr val="FF33CC"/>
                </a:solidFill>
              </a:rPr>
              <a:t> </a:t>
            </a:r>
            <a:r>
              <a:rPr lang="hr-HR" sz="2400" i="1" dirty="0" err="1">
                <a:solidFill>
                  <a:srgbClr val="FF33CC"/>
                </a:solidFill>
              </a:rPr>
              <a:t>dinner</a:t>
            </a:r>
            <a:r>
              <a:rPr lang="hr-HR" sz="2400" i="1" dirty="0">
                <a:solidFill>
                  <a:srgbClr val="FF33CC"/>
                </a:solidFill>
              </a:rPr>
              <a:t>.</a:t>
            </a: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03BE7AC3-CF6A-44F0-960C-7DE1180C71B6}"/>
              </a:ext>
            </a:extLst>
          </p:cNvPr>
          <p:cNvSpPr txBox="1"/>
          <p:nvPr/>
        </p:nvSpPr>
        <p:spPr>
          <a:xfrm>
            <a:off x="1178805" y="4781959"/>
            <a:ext cx="106973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FF33CC"/>
                </a:solidFill>
              </a:rPr>
              <a:t>The</a:t>
            </a:r>
            <a:r>
              <a:rPr lang="hr-HR" sz="2400" i="1" dirty="0">
                <a:solidFill>
                  <a:srgbClr val="FF33CC"/>
                </a:solidFill>
              </a:rPr>
              <a:t> </a:t>
            </a:r>
            <a:r>
              <a:rPr lang="hr-HR" sz="2400" i="1" dirty="0" err="1">
                <a:solidFill>
                  <a:srgbClr val="FF33CC"/>
                </a:solidFill>
              </a:rPr>
              <a:t>neighbours</a:t>
            </a:r>
            <a:r>
              <a:rPr lang="hr-HR" sz="2400" i="1" dirty="0">
                <a:solidFill>
                  <a:srgbClr val="FF33CC"/>
                </a:solidFill>
              </a:rPr>
              <a:t> </a:t>
            </a:r>
            <a:r>
              <a:rPr lang="hr-HR" sz="2400" i="1" dirty="0" err="1">
                <a:solidFill>
                  <a:srgbClr val="FF33CC"/>
                </a:solidFill>
              </a:rPr>
              <a:t>were</a:t>
            </a:r>
            <a:r>
              <a:rPr lang="hr-HR" sz="2400" i="1" dirty="0">
                <a:solidFill>
                  <a:srgbClr val="FF33CC"/>
                </a:solidFill>
              </a:rPr>
              <a:t> </a:t>
            </a:r>
            <a:r>
              <a:rPr lang="hr-HR" sz="2400" i="1" dirty="0" err="1">
                <a:solidFill>
                  <a:srgbClr val="FF33CC"/>
                </a:solidFill>
              </a:rPr>
              <a:t>helping</a:t>
            </a:r>
            <a:r>
              <a:rPr lang="hr-HR" sz="2400" i="1" dirty="0">
                <a:solidFill>
                  <a:srgbClr val="FF33CC"/>
                </a:solidFill>
              </a:rPr>
              <a:t> </a:t>
            </a:r>
            <a:r>
              <a:rPr lang="hr-HR" sz="2400" i="1" dirty="0" err="1">
                <a:solidFill>
                  <a:srgbClr val="FF33CC"/>
                </a:solidFill>
              </a:rPr>
              <a:t>chop</a:t>
            </a:r>
            <a:r>
              <a:rPr lang="hr-HR" sz="2400" i="1" dirty="0">
                <a:solidFill>
                  <a:srgbClr val="FF33CC"/>
                </a:solidFill>
              </a:rPr>
              <a:t> </a:t>
            </a:r>
            <a:r>
              <a:rPr lang="hr-HR" sz="2400" i="1" dirty="0" err="1">
                <a:solidFill>
                  <a:srgbClr val="FF33CC"/>
                </a:solidFill>
              </a:rPr>
              <a:t>the</a:t>
            </a:r>
            <a:r>
              <a:rPr lang="hr-HR" sz="2400" i="1" dirty="0">
                <a:solidFill>
                  <a:srgbClr val="FF33CC"/>
                </a:solidFill>
              </a:rPr>
              <a:t> </a:t>
            </a:r>
            <a:r>
              <a:rPr lang="hr-HR" sz="2400" i="1" dirty="0" err="1">
                <a:solidFill>
                  <a:srgbClr val="FF33CC"/>
                </a:solidFill>
              </a:rPr>
              <a:t>tree</a:t>
            </a:r>
            <a:r>
              <a:rPr lang="hr-HR" sz="2400" i="1" dirty="0">
                <a:solidFill>
                  <a:srgbClr val="FF33CC"/>
                </a:solidFill>
              </a:rPr>
              <a:t>. </a:t>
            </a:r>
            <a:r>
              <a:rPr lang="hr-HR" sz="2400" i="1" dirty="0" err="1">
                <a:solidFill>
                  <a:srgbClr val="FF33CC"/>
                </a:solidFill>
              </a:rPr>
              <a:t>Emma’s</a:t>
            </a:r>
            <a:r>
              <a:rPr lang="hr-HR" sz="2400" i="1" dirty="0">
                <a:solidFill>
                  <a:srgbClr val="FF33CC"/>
                </a:solidFill>
              </a:rPr>
              <a:t> </a:t>
            </a:r>
            <a:r>
              <a:rPr lang="hr-HR" sz="2400" i="1" dirty="0" err="1">
                <a:solidFill>
                  <a:srgbClr val="FF33CC"/>
                </a:solidFill>
              </a:rPr>
              <a:t>aunt</a:t>
            </a:r>
            <a:r>
              <a:rPr lang="hr-HR" sz="2400" i="1" dirty="0">
                <a:solidFill>
                  <a:srgbClr val="FF33CC"/>
                </a:solidFill>
              </a:rPr>
              <a:t> </a:t>
            </a:r>
            <a:r>
              <a:rPr lang="hr-HR" sz="2400" i="1" dirty="0" err="1">
                <a:solidFill>
                  <a:srgbClr val="FF33CC"/>
                </a:solidFill>
              </a:rPr>
              <a:t>was</a:t>
            </a:r>
            <a:r>
              <a:rPr lang="hr-HR" sz="2400" i="1" dirty="0">
                <a:solidFill>
                  <a:srgbClr val="FF33CC"/>
                </a:solidFill>
              </a:rPr>
              <a:t> </a:t>
            </a:r>
            <a:r>
              <a:rPr lang="hr-HR" sz="2400" i="1" dirty="0" err="1">
                <a:solidFill>
                  <a:srgbClr val="FF33CC"/>
                </a:solidFill>
              </a:rPr>
              <a:t>making</a:t>
            </a:r>
            <a:r>
              <a:rPr lang="hr-HR" sz="2400" i="1" dirty="0">
                <a:solidFill>
                  <a:srgbClr val="FF33CC"/>
                </a:solidFill>
              </a:rPr>
              <a:t> </a:t>
            </a:r>
            <a:r>
              <a:rPr lang="hr-HR" sz="2400" i="1" dirty="0" err="1">
                <a:solidFill>
                  <a:srgbClr val="FF33CC"/>
                </a:solidFill>
              </a:rPr>
              <a:t>an</a:t>
            </a:r>
            <a:r>
              <a:rPr lang="hr-HR" sz="2400" i="1" dirty="0">
                <a:solidFill>
                  <a:srgbClr val="FF33CC"/>
                </a:solidFill>
              </a:rPr>
              <a:t> </a:t>
            </a:r>
            <a:r>
              <a:rPr lang="hr-HR" sz="2400" i="1" dirty="0" err="1">
                <a:solidFill>
                  <a:srgbClr val="FF33CC"/>
                </a:solidFill>
              </a:rPr>
              <a:t>apple</a:t>
            </a:r>
            <a:r>
              <a:rPr lang="hr-HR" sz="2400" i="1" dirty="0">
                <a:solidFill>
                  <a:srgbClr val="FF33CC"/>
                </a:solidFill>
              </a:rPr>
              <a:t> </a:t>
            </a:r>
            <a:r>
              <a:rPr lang="hr-HR" sz="2400" i="1" dirty="0" err="1">
                <a:solidFill>
                  <a:srgbClr val="FF33CC"/>
                </a:solidFill>
              </a:rPr>
              <a:t>pie</a:t>
            </a:r>
            <a:r>
              <a:rPr lang="hr-HR" sz="2400" i="1" dirty="0">
                <a:solidFill>
                  <a:srgbClr val="FF33CC"/>
                </a:solidFill>
              </a:rPr>
              <a:t>.</a:t>
            </a: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DC6E33D7-1EC1-4993-8315-3D3C7604E2FE}"/>
              </a:ext>
            </a:extLst>
          </p:cNvPr>
          <p:cNvSpPr txBox="1"/>
          <p:nvPr/>
        </p:nvSpPr>
        <p:spPr>
          <a:xfrm>
            <a:off x="1199001" y="5424452"/>
            <a:ext cx="4772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>
                <a:solidFill>
                  <a:srgbClr val="FF33CC"/>
                </a:solidFill>
              </a:rPr>
              <a:t>Emma </a:t>
            </a:r>
            <a:r>
              <a:rPr lang="hr-HR" sz="2400" i="1" dirty="0" err="1">
                <a:solidFill>
                  <a:srgbClr val="FF33CC"/>
                </a:solidFill>
              </a:rPr>
              <a:t>was</a:t>
            </a:r>
            <a:r>
              <a:rPr lang="hr-HR" sz="2400" i="1" dirty="0">
                <a:solidFill>
                  <a:srgbClr val="FF33CC"/>
                </a:solidFill>
              </a:rPr>
              <a:t> </a:t>
            </a:r>
            <a:r>
              <a:rPr lang="hr-HR" sz="2400" i="1" dirty="0" err="1">
                <a:solidFill>
                  <a:srgbClr val="FF33CC"/>
                </a:solidFill>
              </a:rPr>
              <a:t>talking</a:t>
            </a:r>
            <a:r>
              <a:rPr lang="hr-HR" sz="2400" i="1" dirty="0">
                <a:solidFill>
                  <a:srgbClr val="FF33CC"/>
                </a:solidFill>
              </a:rPr>
              <a:t> to </a:t>
            </a:r>
            <a:r>
              <a:rPr lang="hr-HR" sz="2400" i="1" dirty="0" err="1">
                <a:solidFill>
                  <a:srgbClr val="FF33CC"/>
                </a:solidFill>
              </a:rPr>
              <a:t>her</a:t>
            </a:r>
            <a:r>
              <a:rPr lang="hr-HR" sz="2400" i="1" dirty="0">
                <a:solidFill>
                  <a:srgbClr val="FF33CC"/>
                </a:solidFill>
              </a:rPr>
              <a:t> </a:t>
            </a:r>
            <a:r>
              <a:rPr lang="hr-HR" sz="2400" i="1" dirty="0" err="1">
                <a:solidFill>
                  <a:srgbClr val="FF33CC"/>
                </a:solidFill>
              </a:rPr>
              <a:t>parents</a:t>
            </a:r>
            <a:r>
              <a:rPr lang="hr-HR" sz="2400" i="1" dirty="0">
                <a:solidFill>
                  <a:srgbClr val="FF33CC"/>
                </a:solidFill>
              </a:rPr>
              <a:t>. </a:t>
            </a: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FF2C7A55-3435-4208-A998-8EBE3446BF11}"/>
              </a:ext>
            </a:extLst>
          </p:cNvPr>
          <p:cNvSpPr txBox="1"/>
          <p:nvPr/>
        </p:nvSpPr>
        <p:spPr>
          <a:xfrm>
            <a:off x="1199001" y="6047614"/>
            <a:ext cx="67423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FF33CC"/>
                </a:solidFill>
              </a:rPr>
              <a:t>Emma’s</a:t>
            </a:r>
            <a:r>
              <a:rPr lang="hr-HR" sz="2400" i="1" dirty="0">
                <a:solidFill>
                  <a:srgbClr val="FF33CC"/>
                </a:solidFill>
              </a:rPr>
              <a:t> </a:t>
            </a:r>
            <a:r>
              <a:rPr lang="hr-HR" sz="2400" i="1" dirty="0" err="1">
                <a:solidFill>
                  <a:srgbClr val="FF33CC"/>
                </a:solidFill>
              </a:rPr>
              <a:t>cousin</a:t>
            </a:r>
            <a:r>
              <a:rPr lang="hr-HR" sz="2400" i="1" dirty="0">
                <a:solidFill>
                  <a:srgbClr val="FF33CC"/>
                </a:solidFill>
              </a:rPr>
              <a:t> </a:t>
            </a:r>
            <a:r>
              <a:rPr lang="hr-HR" sz="2400" i="1" dirty="0" err="1">
                <a:solidFill>
                  <a:srgbClr val="FF33CC"/>
                </a:solidFill>
              </a:rPr>
              <a:t>was</a:t>
            </a:r>
            <a:r>
              <a:rPr lang="hr-HR" sz="2400" i="1" dirty="0">
                <a:solidFill>
                  <a:srgbClr val="FF33CC"/>
                </a:solidFill>
              </a:rPr>
              <a:t> </a:t>
            </a:r>
            <a:r>
              <a:rPr lang="hr-HR" sz="2400" i="1" dirty="0" err="1">
                <a:solidFill>
                  <a:srgbClr val="FF33CC"/>
                </a:solidFill>
              </a:rPr>
              <a:t>watching</a:t>
            </a:r>
            <a:r>
              <a:rPr lang="hr-HR" sz="2400" i="1" dirty="0">
                <a:solidFill>
                  <a:srgbClr val="FF33CC"/>
                </a:solidFill>
              </a:rPr>
              <a:t> </a:t>
            </a:r>
            <a:r>
              <a:rPr lang="hr-HR" sz="2400" i="1" dirty="0" err="1">
                <a:solidFill>
                  <a:srgbClr val="FF33CC"/>
                </a:solidFill>
              </a:rPr>
              <a:t>Twister</a:t>
            </a:r>
            <a:r>
              <a:rPr lang="hr-HR" sz="2400" i="1" dirty="0">
                <a:solidFill>
                  <a:srgbClr val="FF33CC"/>
                </a:solidFill>
              </a:rPr>
              <a:t>.</a:t>
            </a:r>
          </a:p>
        </p:txBody>
      </p:sp>
      <p:pic>
        <p:nvPicPr>
          <p:cNvPr id="12" name="Slika 11">
            <a:extLst>
              <a:ext uri="{FF2B5EF4-FFF2-40B4-BE49-F238E27FC236}">
                <a16:creationId xmlns:a16="http://schemas.microsoft.com/office/drawing/2014/main" id="{C14C4EAD-66CB-432B-8C62-C31E6A91CA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4252" y="0"/>
            <a:ext cx="6367748" cy="2844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844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247FE2D3-7ED6-48B1-B743-7BC53EA4EA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69" y="1276049"/>
            <a:ext cx="12120269" cy="4595941"/>
          </a:xfrm>
          <a:prstGeom prst="rect">
            <a:avLst/>
          </a:prstGeom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id="{A86341B7-29CB-44A0-8497-D3432CA077F0}"/>
              </a:ext>
            </a:extLst>
          </p:cNvPr>
          <p:cNvSpPr txBox="1"/>
          <p:nvPr/>
        </p:nvSpPr>
        <p:spPr>
          <a:xfrm>
            <a:off x="3668616" y="5120286"/>
            <a:ext cx="4296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solidFill>
                  <a:srgbClr val="FF33CC"/>
                </a:solidFill>
              </a:rPr>
              <a:t>5</a:t>
            </a:r>
            <a:endParaRPr lang="hr-HR" dirty="0">
              <a:solidFill>
                <a:srgbClr val="FF33CC"/>
              </a:solidFill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09E0F6DE-8220-4F72-8498-91F9725054B1}"/>
              </a:ext>
            </a:extLst>
          </p:cNvPr>
          <p:cNvSpPr txBox="1"/>
          <p:nvPr/>
        </p:nvSpPr>
        <p:spPr>
          <a:xfrm>
            <a:off x="3668616" y="4497260"/>
            <a:ext cx="4296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solidFill>
                  <a:srgbClr val="FF33CC"/>
                </a:solidFill>
              </a:rPr>
              <a:t>2</a:t>
            </a:r>
            <a:endParaRPr lang="hr-HR" dirty="0">
              <a:solidFill>
                <a:srgbClr val="FF33CC"/>
              </a:solidFill>
            </a:endParaRP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57F6E5CE-5162-4C84-985E-000A19B42390}"/>
              </a:ext>
            </a:extLst>
          </p:cNvPr>
          <p:cNvSpPr txBox="1"/>
          <p:nvPr/>
        </p:nvSpPr>
        <p:spPr>
          <a:xfrm>
            <a:off x="3606186" y="3288337"/>
            <a:ext cx="4296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solidFill>
                  <a:srgbClr val="FF33CC"/>
                </a:solidFill>
              </a:rPr>
              <a:t>4</a:t>
            </a:r>
            <a:endParaRPr lang="hr-HR" dirty="0">
              <a:solidFill>
                <a:srgbClr val="FF33CC"/>
              </a:solidFill>
            </a:endParaRP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ADC3424A-4A49-4EBD-BD7A-2B6277C22AED}"/>
              </a:ext>
            </a:extLst>
          </p:cNvPr>
          <p:cNvSpPr txBox="1"/>
          <p:nvPr/>
        </p:nvSpPr>
        <p:spPr>
          <a:xfrm>
            <a:off x="3604351" y="2640949"/>
            <a:ext cx="4296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solidFill>
                  <a:srgbClr val="FF33CC"/>
                </a:solidFill>
              </a:rPr>
              <a:t>6</a:t>
            </a:r>
            <a:endParaRPr lang="hr-HR" dirty="0">
              <a:solidFill>
                <a:srgbClr val="FF33CC"/>
              </a:solidFill>
            </a:endParaRP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EED498D3-1300-4E68-A454-D6380CC13232}"/>
              </a:ext>
            </a:extLst>
          </p:cNvPr>
          <p:cNvSpPr txBox="1"/>
          <p:nvPr/>
        </p:nvSpPr>
        <p:spPr>
          <a:xfrm>
            <a:off x="3600678" y="2051361"/>
            <a:ext cx="4296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solidFill>
                  <a:srgbClr val="FF33CC"/>
                </a:solidFill>
              </a:rPr>
              <a:t>3</a:t>
            </a:r>
            <a:endParaRPr lang="hr-HR" dirty="0">
              <a:solidFill>
                <a:srgbClr val="FF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199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C45BBD05-FA87-4F91-A329-EC18010F8F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393" y="0"/>
            <a:ext cx="10343213" cy="6858000"/>
          </a:xfrm>
          <a:prstGeom prst="rect">
            <a:avLst/>
          </a:prstGeom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2AFF22BD-6657-4A07-85A4-35DDB1A049A3}"/>
              </a:ext>
            </a:extLst>
          </p:cNvPr>
          <p:cNvSpPr txBox="1"/>
          <p:nvPr/>
        </p:nvSpPr>
        <p:spPr>
          <a:xfrm>
            <a:off x="1531620" y="1528329"/>
            <a:ext cx="56391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i="1" dirty="0">
                <a:solidFill>
                  <a:srgbClr val="FF33CC"/>
                </a:solidFill>
              </a:rPr>
              <a:t>I </a:t>
            </a:r>
            <a:r>
              <a:rPr lang="hr-HR" sz="2400" i="1" dirty="0" err="1">
                <a:solidFill>
                  <a:srgbClr val="FF33CC"/>
                </a:solidFill>
              </a:rPr>
              <a:t>wasn’t</a:t>
            </a:r>
            <a:r>
              <a:rPr lang="hr-HR" sz="2400" i="1" dirty="0">
                <a:solidFill>
                  <a:srgbClr val="FF33CC"/>
                </a:solidFill>
              </a:rPr>
              <a:t> </a:t>
            </a:r>
            <a:r>
              <a:rPr lang="hr-HR" sz="2400" i="1" dirty="0" err="1">
                <a:solidFill>
                  <a:srgbClr val="FF33CC"/>
                </a:solidFill>
              </a:rPr>
              <a:t>wearing</a:t>
            </a:r>
            <a:r>
              <a:rPr lang="hr-HR" sz="2400" i="1" dirty="0">
                <a:solidFill>
                  <a:srgbClr val="FF33CC"/>
                </a:solidFill>
              </a:rPr>
              <a:t> jeans </a:t>
            </a:r>
            <a:r>
              <a:rPr lang="hr-HR" sz="2400" i="1" dirty="0" err="1">
                <a:solidFill>
                  <a:srgbClr val="FF33CC"/>
                </a:solidFill>
              </a:rPr>
              <a:t>when</a:t>
            </a:r>
            <a:r>
              <a:rPr lang="hr-HR" sz="2400" i="1" dirty="0">
                <a:solidFill>
                  <a:srgbClr val="FF33CC"/>
                </a:solidFill>
              </a:rPr>
              <a:t> I </a:t>
            </a:r>
            <a:r>
              <a:rPr lang="hr-HR" sz="2400" i="1" dirty="0" err="1">
                <a:solidFill>
                  <a:srgbClr val="FF33CC"/>
                </a:solidFill>
              </a:rPr>
              <a:t>got</a:t>
            </a:r>
            <a:r>
              <a:rPr lang="hr-HR" sz="2400" i="1" dirty="0">
                <a:solidFill>
                  <a:srgbClr val="FF33CC"/>
                </a:solidFill>
              </a:rPr>
              <a:t> to </a:t>
            </a:r>
            <a:r>
              <a:rPr lang="hr-HR" sz="2400" i="1" dirty="0" err="1">
                <a:solidFill>
                  <a:srgbClr val="FF33CC"/>
                </a:solidFill>
              </a:rPr>
              <a:t>school</a:t>
            </a:r>
            <a:r>
              <a:rPr lang="hr-HR" sz="2400" i="1" dirty="0">
                <a:solidFill>
                  <a:srgbClr val="FF33CC"/>
                </a:solidFill>
              </a:rPr>
              <a:t>.</a:t>
            </a: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F004137C-0100-4240-881B-6A4688F1A521}"/>
              </a:ext>
            </a:extLst>
          </p:cNvPr>
          <p:cNvSpPr txBox="1"/>
          <p:nvPr/>
        </p:nvSpPr>
        <p:spPr>
          <a:xfrm>
            <a:off x="1455420" y="5818525"/>
            <a:ext cx="38637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i="1" dirty="0">
                <a:solidFill>
                  <a:srgbClr val="FF33CC"/>
                </a:solidFill>
              </a:rPr>
              <a:t>I </a:t>
            </a:r>
            <a:r>
              <a:rPr lang="hr-HR" sz="2400" i="1" dirty="0" err="1">
                <a:solidFill>
                  <a:srgbClr val="FF33CC"/>
                </a:solidFill>
              </a:rPr>
              <a:t>wasn’t</a:t>
            </a:r>
            <a:r>
              <a:rPr lang="hr-HR" sz="2400" i="1" dirty="0">
                <a:solidFill>
                  <a:srgbClr val="FF33CC"/>
                </a:solidFill>
              </a:rPr>
              <a:t> sleeping at </a:t>
            </a:r>
            <a:r>
              <a:rPr lang="hr-HR" sz="2400" i="1" dirty="0" err="1">
                <a:solidFill>
                  <a:srgbClr val="FF33CC"/>
                </a:solidFill>
              </a:rPr>
              <a:t>midnight</a:t>
            </a:r>
            <a:r>
              <a:rPr lang="hr-HR" sz="2400" i="1" dirty="0">
                <a:solidFill>
                  <a:srgbClr val="FF33CC"/>
                </a:solidFill>
              </a:rPr>
              <a:t>.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874A91E9-885B-48B7-8DD2-1EBB9C442A3C}"/>
              </a:ext>
            </a:extLst>
          </p:cNvPr>
          <p:cNvSpPr txBox="1"/>
          <p:nvPr/>
        </p:nvSpPr>
        <p:spPr>
          <a:xfrm>
            <a:off x="1455420" y="4747260"/>
            <a:ext cx="55559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i="1" dirty="0">
                <a:solidFill>
                  <a:srgbClr val="FF33CC"/>
                </a:solidFill>
              </a:rPr>
              <a:t>I </a:t>
            </a:r>
            <a:r>
              <a:rPr lang="hr-HR" sz="2400" i="1" dirty="0" err="1">
                <a:solidFill>
                  <a:srgbClr val="FF33CC"/>
                </a:solidFill>
              </a:rPr>
              <a:t>wasn’t</a:t>
            </a:r>
            <a:r>
              <a:rPr lang="hr-HR" sz="2400" i="1" dirty="0">
                <a:solidFill>
                  <a:srgbClr val="FF33CC"/>
                </a:solidFill>
              </a:rPr>
              <a:t> </a:t>
            </a:r>
            <a:r>
              <a:rPr lang="hr-HR" sz="2400" i="1" dirty="0" err="1">
                <a:solidFill>
                  <a:srgbClr val="FF33CC"/>
                </a:solidFill>
              </a:rPr>
              <a:t>watching</a:t>
            </a:r>
            <a:r>
              <a:rPr lang="hr-HR" sz="2400" i="1" dirty="0">
                <a:solidFill>
                  <a:srgbClr val="FF33CC"/>
                </a:solidFill>
              </a:rPr>
              <a:t> TV at 9 </a:t>
            </a:r>
            <a:r>
              <a:rPr lang="hr-HR" sz="2400" i="1" dirty="0" err="1">
                <a:solidFill>
                  <a:srgbClr val="FF33CC"/>
                </a:solidFill>
              </a:rPr>
              <a:t>o’clock</a:t>
            </a:r>
            <a:r>
              <a:rPr lang="hr-HR" sz="2400" i="1" dirty="0">
                <a:solidFill>
                  <a:srgbClr val="FF33CC"/>
                </a:solidFill>
              </a:rPr>
              <a:t> </a:t>
            </a:r>
            <a:r>
              <a:rPr lang="hr-HR" sz="2400" i="1" dirty="0" err="1">
                <a:solidFill>
                  <a:srgbClr val="FF33CC"/>
                </a:solidFill>
              </a:rPr>
              <a:t>last</a:t>
            </a:r>
            <a:r>
              <a:rPr lang="hr-HR" sz="2400" i="1" dirty="0">
                <a:solidFill>
                  <a:srgbClr val="FF33CC"/>
                </a:solidFill>
              </a:rPr>
              <a:t> </a:t>
            </a:r>
            <a:r>
              <a:rPr lang="hr-HR" sz="2400" i="1" dirty="0" err="1">
                <a:solidFill>
                  <a:srgbClr val="FF33CC"/>
                </a:solidFill>
              </a:rPr>
              <a:t>night</a:t>
            </a:r>
            <a:r>
              <a:rPr lang="hr-HR" sz="2400" i="1" dirty="0">
                <a:solidFill>
                  <a:srgbClr val="FF33CC"/>
                </a:solidFill>
              </a:rPr>
              <a:t>.</a:t>
            </a: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3485A2D4-5162-4219-AB69-0905F4A1CB72}"/>
              </a:ext>
            </a:extLst>
          </p:cNvPr>
          <p:cNvSpPr txBox="1"/>
          <p:nvPr/>
        </p:nvSpPr>
        <p:spPr>
          <a:xfrm>
            <a:off x="1531620" y="3648402"/>
            <a:ext cx="7137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i="1" dirty="0">
                <a:solidFill>
                  <a:srgbClr val="FF33CC"/>
                </a:solidFill>
              </a:rPr>
              <a:t>I </a:t>
            </a:r>
            <a:r>
              <a:rPr lang="hr-HR" sz="2400" i="1" dirty="0" err="1">
                <a:solidFill>
                  <a:srgbClr val="FF33CC"/>
                </a:solidFill>
              </a:rPr>
              <a:t>wasn’t</a:t>
            </a:r>
            <a:r>
              <a:rPr lang="hr-HR" sz="2400" i="1" dirty="0">
                <a:solidFill>
                  <a:srgbClr val="FF33CC"/>
                </a:solidFill>
              </a:rPr>
              <a:t> </a:t>
            </a:r>
            <a:r>
              <a:rPr lang="hr-HR" sz="2400" i="1" dirty="0" err="1">
                <a:solidFill>
                  <a:srgbClr val="FF33CC"/>
                </a:solidFill>
              </a:rPr>
              <a:t>playing</a:t>
            </a:r>
            <a:r>
              <a:rPr lang="hr-HR" sz="2400" i="1" dirty="0">
                <a:solidFill>
                  <a:srgbClr val="FF33CC"/>
                </a:solidFill>
              </a:rPr>
              <a:t> </a:t>
            </a:r>
            <a:r>
              <a:rPr lang="hr-HR" sz="2400" i="1" dirty="0" err="1">
                <a:solidFill>
                  <a:srgbClr val="FF33CC"/>
                </a:solidFill>
              </a:rPr>
              <a:t>outside</a:t>
            </a:r>
            <a:r>
              <a:rPr lang="hr-HR" sz="2400" i="1" dirty="0">
                <a:solidFill>
                  <a:srgbClr val="FF33CC"/>
                </a:solidFill>
              </a:rPr>
              <a:t> </a:t>
            </a:r>
            <a:r>
              <a:rPr lang="hr-HR" sz="2400" i="1" dirty="0" err="1">
                <a:solidFill>
                  <a:srgbClr val="FF33CC"/>
                </a:solidFill>
              </a:rPr>
              <a:t>with</a:t>
            </a:r>
            <a:r>
              <a:rPr lang="hr-HR" sz="2400" i="1" dirty="0">
                <a:solidFill>
                  <a:srgbClr val="FF33CC"/>
                </a:solidFill>
              </a:rPr>
              <a:t> </a:t>
            </a:r>
            <a:r>
              <a:rPr lang="hr-HR" sz="2400" i="1" dirty="0" err="1">
                <a:solidFill>
                  <a:srgbClr val="FF33CC"/>
                </a:solidFill>
              </a:rPr>
              <a:t>my</a:t>
            </a:r>
            <a:r>
              <a:rPr lang="hr-HR" sz="2400" i="1" dirty="0">
                <a:solidFill>
                  <a:srgbClr val="FF33CC"/>
                </a:solidFill>
              </a:rPr>
              <a:t> </a:t>
            </a:r>
            <a:r>
              <a:rPr lang="hr-HR" sz="2400" i="1" dirty="0" err="1">
                <a:solidFill>
                  <a:srgbClr val="FF33CC"/>
                </a:solidFill>
              </a:rPr>
              <a:t>friends</a:t>
            </a:r>
            <a:r>
              <a:rPr lang="hr-HR" sz="2400" i="1" dirty="0">
                <a:solidFill>
                  <a:srgbClr val="FF33CC"/>
                </a:solidFill>
              </a:rPr>
              <a:t> at 5 </a:t>
            </a:r>
            <a:r>
              <a:rPr lang="hr-HR" sz="2400" i="1" dirty="0" err="1">
                <a:solidFill>
                  <a:srgbClr val="FF33CC"/>
                </a:solidFill>
              </a:rPr>
              <a:t>o’clock</a:t>
            </a:r>
            <a:r>
              <a:rPr lang="hr-HR" sz="2400" i="1" dirty="0">
                <a:solidFill>
                  <a:srgbClr val="FF33CC"/>
                </a:solidFill>
              </a:rPr>
              <a:t> pm.</a:t>
            </a: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4D0BBC38-2741-4FE8-9C46-45ED3A563992}"/>
              </a:ext>
            </a:extLst>
          </p:cNvPr>
          <p:cNvSpPr txBox="1"/>
          <p:nvPr/>
        </p:nvSpPr>
        <p:spPr>
          <a:xfrm>
            <a:off x="1531620" y="2601306"/>
            <a:ext cx="40539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i="1" dirty="0">
                <a:solidFill>
                  <a:srgbClr val="FF33CC"/>
                </a:solidFill>
              </a:rPr>
              <a:t>I </a:t>
            </a:r>
            <a:r>
              <a:rPr lang="hr-HR" sz="2400" i="1" dirty="0" err="1">
                <a:solidFill>
                  <a:srgbClr val="FF33CC"/>
                </a:solidFill>
              </a:rPr>
              <a:t>wasn’t</a:t>
            </a:r>
            <a:r>
              <a:rPr lang="hr-HR" sz="2400" i="1" dirty="0">
                <a:solidFill>
                  <a:srgbClr val="FF33CC"/>
                </a:solidFill>
              </a:rPr>
              <a:t> </a:t>
            </a:r>
            <a:r>
              <a:rPr lang="hr-HR" sz="2400" i="1" dirty="0" err="1">
                <a:solidFill>
                  <a:srgbClr val="FF33CC"/>
                </a:solidFill>
              </a:rPr>
              <a:t>studying</a:t>
            </a:r>
            <a:r>
              <a:rPr lang="hr-HR" sz="2400" i="1" dirty="0">
                <a:solidFill>
                  <a:srgbClr val="FF33CC"/>
                </a:solidFill>
              </a:rPr>
              <a:t> </a:t>
            </a:r>
            <a:r>
              <a:rPr lang="hr-HR" sz="2400" i="1" dirty="0" err="1">
                <a:solidFill>
                  <a:srgbClr val="FF33CC"/>
                </a:solidFill>
              </a:rPr>
              <a:t>all</a:t>
            </a:r>
            <a:r>
              <a:rPr lang="hr-HR" sz="2400" i="1" dirty="0">
                <a:solidFill>
                  <a:srgbClr val="FF33CC"/>
                </a:solidFill>
              </a:rPr>
              <a:t> </a:t>
            </a:r>
            <a:r>
              <a:rPr lang="hr-HR" sz="2400" i="1" dirty="0" err="1">
                <a:solidFill>
                  <a:srgbClr val="FF33CC"/>
                </a:solidFill>
              </a:rPr>
              <a:t>afternoon</a:t>
            </a:r>
            <a:r>
              <a:rPr lang="hr-HR" sz="2400" i="1" dirty="0">
                <a:solidFill>
                  <a:srgbClr val="FF33CC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69155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593E470E-38D8-4080-ABE1-D8280143F4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0781" y="0"/>
            <a:ext cx="7750438" cy="6858000"/>
          </a:xfrm>
          <a:prstGeom prst="rect">
            <a:avLst/>
          </a:prstGeom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BB7F24A7-4970-498D-8779-281A3C85FE35}"/>
              </a:ext>
            </a:extLst>
          </p:cNvPr>
          <p:cNvSpPr txBox="1"/>
          <p:nvPr/>
        </p:nvSpPr>
        <p:spPr>
          <a:xfrm>
            <a:off x="3143477" y="5407313"/>
            <a:ext cx="4307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 err="1">
                <a:solidFill>
                  <a:srgbClr val="FF33CC"/>
                </a:solidFill>
              </a:rPr>
              <a:t>was</a:t>
            </a:r>
            <a:r>
              <a:rPr lang="hr-HR" i="1" dirty="0">
                <a:solidFill>
                  <a:srgbClr val="FF33CC"/>
                </a:solidFill>
              </a:rPr>
              <a:t> </a:t>
            </a:r>
            <a:r>
              <a:rPr lang="hr-HR" i="1" dirty="0" err="1">
                <a:solidFill>
                  <a:srgbClr val="FF33CC"/>
                </a:solidFill>
              </a:rPr>
              <a:t>making</a:t>
            </a:r>
            <a:r>
              <a:rPr lang="hr-HR" i="1" dirty="0">
                <a:solidFill>
                  <a:srgbClr val="FF33CC"/>
                </a:solidFill>
              </a:rPr>
              <a:t> a </a:t>
            </a:r>
            <a:r>
              <a:rPr lang="hr-HR" i="1" dirty="0" err="1">
                <a:solidFill>
                  <a:srgbClr val="FF33CC"/>
                </a:solidFill>
              </a:rPr>
              <a:t>sandwich</a:t>
            </a:r>
            <a:r>
              <a:rPr lang="hr-HR" i="1" dirty="0">
                <a:solidFill>
                  <a:srgbClr val="FF33CC"/>
                </a:solidFill>
              </a:rPr>
              <a:t>.</a:t>
            </a: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BFF7F90C-E998-4F18-8E86-38E221AA17F2}"/>
              </a:ext>
            </a:extLst>
          </p:cNvPr>
          <p:cNvSpPr txBox="1"/>
          <p:nvPr/>
        </p:nvSpPr>
        <p:spPr>
          <a:xfrm>
            <a:off x="3942202" y="5702014"/>
            <a:ext cx="4307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 err="1">
                <a:solidFill>
                  <a:srgbClr val="FF33CC"/>
                </a:solidFill>
              </a:rPr>
              <a:t>were</a:t>
            </a:r>
            <a:r>
              <a:rPr lang="hr-HR" i="1" dirty="0">
                <a:solidFill>
                  <a:srgbClr val="FF33CC"/>
                </a:solidFill>
              </a:rPr>
              <a:t> </a:t>
            </a:r>
            <a:r>
              <a:rPr lang="hr-HR" i="1" dirty="0" err="1">
                <a:solidFill>
                  <a:srgbClr val="FF33CC"/>
                </a:solidFill>
              </a:rPr>
              <a:t>walking</a:t>
            </a:r>
            <a:r>
              <a:rPr lang="hr-HR" i="1" dirty="0">
                <a:solidFill>
                  <a:srgbClr val="FF33CC"/>
                </a:solidFill>
              </a:rPr>
              <a:t> </a:t>
            </a:r>
            <a:r>
              <a:rPr lang="hr-HR" i="1" dirty="0" err="1">
                <a:solidFill>
                  <a:srgbClr val="FF33CC"/>
                </a:solidFill>
              </a:rPr>
              <a:t>the</a:t>
            </a:r>
            <a:r>
              <a:rPr lang="hr-HR" i="1" dirty="0">
                <a:solidFill>
                  <a:srgbClr val="FF33CC"/>
                </a:solidFill>
              </a:rPr>
              <a:t> </a:t>
            </a:r>
            <a:r>
              <a:rPr lang="hr-HR" i="1" dirty="0" err="1">
                <a:solidFill>
                  <a:srgbClr val="FF33CC"/>
                </a:solidFill>
              </a:rPr>
              <a:t>dog</a:t>
            </a:r>
            <a:r>
              <a:rPr lang="hr-HR" i="1" dirty="0">
                <a:solidFill>
                  <a:srgbClr val="FF33CC"/>
                </a:solidFill>
              </a:rPr>
              <a:t>.</a:t>
            </a: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8A7A95DE-FEC9-42FE-89E4-01FA2E1A79B6}"/>
              </a:ext>
            </a:extLst>
          </p:cNvPr>
          <p:cNvSpPr txBox="1"/>
          <p:nvPr/>
        </p:nvSpPr>
        <p:spPr>
          <a:xfrm>
            <a:off x="3143478" y="6039080"/>
            <a:ext cx="4307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 err="1">
                <a:solidFill>
                  <a:srgbClr val="FF33CC"/>
                </a:solidFill>
              </a:rPr>
              <a:t>was</a:t>
            </a:r>
            <a:r>
              <a:rPr lang="hr-HR" i="1" dirty="0">
                <a:solidFill>
                  <a:srgbClr val="FF33CC"/>
                </a:solidFill>
              </a:rPr>
              <a:t> </a:t>
            </a:r>
            <a:r>
              <a:rPr lang="hr-HR" i="1" dirty="0" err="1">
                <a:solidFill>
                  <a:srgbClr val="FF33CC"/>
                </a:solidFill>
              </a:rPr>
              <a:t>playing</a:t>
            </a:r>
            <a:r>
              <a:rPr lang="hr-HR" i="1" dirty="0">
                <a:solidFill>
                  <a:srgbClr val="FF33CC"/>
                </a:solidFill>
              </a:rPr>
              <a:t> </a:t>
            </a:r>
            <a:r>
              <a:rPr lang="hr-HR" i="1" dirty="0" err="1">
                <a:solidFill>
                  <a:srgbClr val="FF33CC"/>
                </a:solidFill>
              </a:rPr>
              <a:t>with</a:t>
            </a:r>
            <a:r>
              <a:rPr lang="hr-HR" i="1" dirty="0">
                <a:solidFill>
                  <a:srgbClr val="FF33CC"/>
                </a:solidFill>
              </a:rPr>
              <a:t> </a:t>
            </a:r>
            <a:r>
              <a:rPr lang="hr-HR" i="1" dirty="0" err="1">
                <a:solidFill>
                  <a:srgbClr val="FF33CC"/>
                </a:solidFill>
              </a:rPr>
              <a:t>wool</a:t>
            </a:r>
            <a:r>
              <a:rPr lang="hr-HR" i="1" dirty="0">
                <a:solidFill>
                  <a:srgbClr val="FF33CC"/>
                </a:solidFill>
              </a:rPr>
              <a:t> </a:t>
            </a:r>
            <a:r>
              <a:rPr lang="hr-HR" i="1" dirty="0" err="1">
                <a:solidFill>
                  <a:srgbClr val="FF33CC"/>
                </a:solidFill>
              </a:rPr>
              <a:t>ball</a:t>
            </a:r>
            <a:r>
              <a:rPr lang="hr-HR" i="1" dirty="0">
                <a:solidFill>
                  <a:srgbClr val="FF33CC"/>
                </a:solidFill>
              </a:rPr>
              <a:t>.</a:t>
            </a: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81EF7B25-F569-4F53-A411-CEA8D50EFAD0}"/>
              </a:ext>
            </a:extLst>
          </p:cNvPr>
          <p:cNvSpPr txBox="1"/>
          <p:nvPr/>
        </p:nvSpPr>
        <p:spPr>
          <a:xfrm>
            <a:off x="3143478" y="6378633"/>
            <a:ext cx="4307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 err="1">
                <a:solidFill>
                  <a:srgbClr val="FF33CC"/>
                </a:solidFill>
              </a:rPr>
              <a:t>was</a:t>
            </a:r>
            <a:r>
              <a:rPr lang="hr-HR" i="1" dirty="0">
                <a:solidFill>
                  <a:srgbClr val="FF33CC"/>
                </a:solidFill>
              </a:rPr>
              <a:t> </a:t>
            </a:r>
            <a:r>
              <a:rPr lang="hr-HR" i="1" dirty="0" err="1">
                <a:solidFill>
                  <a:srgbClr val="FF33CC"/>
                </a:solidFill>
              </a:rPr>
              <a:t>doing</a:t>
            </a:r>
            <a:r>
              <a:rPr lang="hr-HR" i="1" dirty="0">
                <a:solidFill>
                  <a:srgbClr val="FF33CC"/>
                </a:solidFill>
              </a:rPr>
              <a:t> </a:t>
            </a:r>
            <a:r>
              <a:rPr lang="hr-HR" i="1" dirty="0" err="1">
                <a:solidFill>
                  <a:srgbClr val="FF33CC"/>
                </a:solidFill>
              </a:rPr>
              <a:t>his</a:t>
            </a:r>
            <a:r>
              <a:rPr lang="hr-HR" i="1" dirty="0">
                <a:solidFill>
                  <a:srgbClr val="FF33CC"/>
                </a:solidFill>
              </a:rPr>
              <a:t> </a:t>
            </a:r>
            <a:r>
              <a:rPr lang="hr-HR" i="1" dirty="0" err="1">
                <a:solidFill>
                  <a:srgbClr val="FF33CC"/>
                </a:solidFill>
              </a:rPr>
              <a:t>homework</a:t>
            </a:r>
            <a:r>
              <a:rPr lang="hr-HR" i="1" dirty="0">
                <a:solidFill>
                  <a:srgbClr val="FF33CC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10630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E5CFAAB4-CA75-46EA-B284-7E911E0E9C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636"/>
            <a:ext cx="12192000" cy="6596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99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6EC88D2A-2A9D-4A84-8F00-885476E7CB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0240"/>
            <a:ext cx="12192000" cy="465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291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Vidi izvornu sliku">
            <a:hlinkClick r:id="rId2"/>
            <a:extLst>
              <a:ext uri="{FF2B5EF4-FFF2-40B4-BE49-F238E27FC236}">
                <a16:creationId xmlns:a16="http://schemas.microsoft.com/office/drawing/2014/main" id="{7EB574C3-BBFC-4298-9349-DA1B4B4EE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627" y="1240084"/>
            <a:ext cx="3810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zervirano mjesto sadržaja 2">
            <a:extLst>
              <a:ext uri="{FF2B5EF4-FFF2-40B4-BE49-F238E27FC236}">
                <a16:creationId xmlns:a16="http://schemas.microsoft.com/office/drawing/2014/main" id="{8619A0A9-4971-4637-BA0B-39A4F5D24D27}"/>
              </a:ext>
            </a:extLst>
          </p:cNvPr>
          <p:cNvSpPr txBox="1">
            <a:spLocks/>
          </p:cNvSpPr>
          <p:nvPr/>
        </p:nvSpPr>
        <p:spPr>
          <a:xfrm>
            <a:off x="183419" y="2680364"/>
            <a:ext cx="11824416" cy="1905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PLAY AND LEARN</a:t>
            </a:r>
            <a:endParaRPr kumimoji="0" lang="hr-HR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lvl="0" indent="0" algn="ctr">
              <a:buNone/>
              <a:defRPr/>
            </a:pPr>
            <a:r>
              <a:rPr lang="hr-HR" sz="2000" i="1" dirty="0">
                <a:solidFill>
                  <a:prstClr val="black"/>
                </a:solidFill>
                <a:hlinkClick r:id="rId4"/>
              </a:rPr>
              <a:t>https://www.e-sfera.hr/dodatni-digitalni-sadrzaji/993a6969-10fc-441e-93e1-655bf7283ea7/</a:t>
            </a:r>
            <a:endParaRPr lang="hr-HR" sz="2000" i="1" dirty="0">
              <a:solidFill>
                <a:prstClr val="black"/>
              </a:solidFill>
            </a:endParaRPr>
          </a:p>
          <a:p>
            <a:pPr marL="0" lvl="0" indent="0" algn="ctr">
              <a:buNone/>
              <a:defRPr/>
            </a:pPr>
            <a:endParaRPr lang="hr-HR" sz="2000" i="1" dirty="0">
              <a:solidFill>
                <a:prstClr val="black"/>
              </a:solidFill>
            </a:endParaRPr>
          </a:p>
          <a:p>
            <a:pPr marL="0" lvl="0" indent="0" algn="ctr">
              <a:buNone/>
              <a:defRPr/>
            </a:pPr>
            <a:endParaRPr kumimoji="0" lang="hr-HR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894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6FA255A0-A013-415A-8FED-A9CD369321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12" y="-32474"/>
            <a:ext cx="10862671" cy="6858000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099B4A36-11DC-45CD-8432-7136C2B2C733}"/>
              </a:ext>
            </a:extLst>
          </p:cNvPr>
          <p:cNvSpPr txBox="1"/>
          <p:nvPr/>
        </p:nvSpPr>
        <p:spPr>
          <a:xfrm>
            <a:off x="8936515" y="6396333"/>
            <a:ext cx="1311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err="1">
                <a:solidFill>
                  <a:srgbClr val="FF0000"/>
                </a:solidFill>
              </a:rPr>
              <a:t>flood</a:t>
            </a:r>
            <a:endParaRPr lang="hr-HR" dirty="0">
              <a:solidFill>
                <a:srgbClr val="FF0000"/>
              </a:solidFill>
            </a:endParaRP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7C5E8C71-16E3-47BD-B3A3-B21D22C828A2}"/>
              </a:ext>
            </a:extLst>
          </p:cNvPr>
          <p:cNvSpPr txBox="1"/>
          <p:nvPr/>
        </p:nvSpPr>
        <p:spPr>
          <a:xfrm>
            <a:off x="8142381" y="3600283"/>
            <a:ext cx="20858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err="1">
                <a:solidFill>
                  <a:schemeClr val="accent1"/>
                </a:solidFill>
              </a:rPr>
              <a:t>earthquake</a:t>
            </a:r>
            <a:endParaRPr lang="hr-HR" dirty="0">
              <a:solidFill>
                <a:schemeClr val="accent1"/>
              </a:solidFill>
            </a:endParaRP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46E4F780-E197-42A3-9B78-B1E602AA4910}"/>
              </a:ext>
            </a:extLst>
          </p:cNvPr>
          <p:cNvSpPr txBox="1"/>
          <p:nvPr/>
        </p:nvSpPr>
        <p:spPr>
          <a:xfrm>
            <a:off x="1545116" y="3600283"/>
            <a:ext cx="1311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err="1">
                <a:solidFill>
                  <a:srgbClr val="FF0000"/>
                </a:solidFill>
              </a:rPr>
              <a:t>fire</a:t>
            </a:r>
            <a:endParaRPr lang="hr-HR" dirty="0">
              <a:solidFill>
                <a:srgbClr val="FF0000"/>
              </a:solidFill>
            </a:endParaRP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8B1D9DEF-A4B6-4FA7-9E1B-7A57D8B118D0}"/>
              </a:ext>
            </a:extLst>
          </p:cNvPr>
          <p:cNvSpPr txBox="1"/>
          <p:nvPr/>
        </p:nvSpPr>
        <p:spPr>
          <a:xfrm>
            <a:off x="4594034" y="3639238"/>
            <a:ext cx="2825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err="1">
                <a:solidFill>
                  <a:schemeClr val="accent1"/>
                </a:solidFill>
              </a:rPr>
              <a:t>avalanche</a:t>
            </a:r>
            <a:endParaRPr lang="hr-HR" dirty="0">
              <a:solidFill>
                <a:schemeClr val="accent1"/>
              </a:solidFill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08DA1A20-F874-4C57-BE9A-4E3FA65B1A19}"/>
              </a:ext>
            </a:extLst>
          </p:cNvPr>
          <p:cNvSpPr txBox="1"/>
          <p:nvPr/>
        </p:nvSpPr>
        <p:spPr>
          <a:xfrm>
            <a:off x="5333999" y="6396334"/>
            <a:ext cx="1311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solidFill>
                  <a:srgbClr val="FF0000"/>
                </a:solidFill>
              </a:rPr>
              <a:t>tsunami</a:t>
            </a:r>
            <a:endParaRPr lang="hr-HR" dirty="0">
              <a:solidFill>
                <a:srgbClr val="FF0000"/>
              </a:solidFill>
            </a:endParaRP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F0AA799E-99D4-49FA-B117-E89903FD4235}"/>
              </a:ext>
            </a:extLst>
          </p:cNvPr>
          <p:cNvSpPr txBox="1"/>
          <p:nvPr/>
        </p:nvSpPr>
        <p:spPr>
          <a:xfrm>
            <a:off x="1333041" y="6396335"/>
            <a:ext cx="1311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solidFill>
                  <a:schemeClr val="accent1"/>
                </a:solidFill>
              </a:rPr>
              <a:t>tornado</a:t>
            </a:r>
            <a:endParaRPr lang="hr-HR" dirty="0">
              <a:solidFill>
                <a:schemeClr val="accent1"/>
              </a:solidFill>
            </a:endParaRPr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id="{5F216453-1FBD-4AA1-86EF-519932E8BF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7515" y="429191"/>
            <a:ext cx="3054485" cy="2003898"/>
          </a:xfrm>
          <a:prstGeom prst="rect">
            <a:avLst/>
          </a:prstGeom>
        </p:spPr>
      </p:pic>
      <p:sp>
        <p:nvSpPr>
          <p:cNvPr id="12" name="TekstniOkvir 11">
            <a:extLst>
              <a:ext uri="{FF2B5EF4-FFF2-40B4-BE49-F238E27FC236}">
                <a16:creationId xmlns:a16="http://schemas.microsoft.com/office/drawing/2014/main" id="{F106CFFE-7914-4523-B08C-D43C05EA0C29}"/>
              </a:ext>
            </a:extLst>
          </p:cNvPr>
          <p:cNvSpPr txBox="1"/>
          <p:nvPr/>
        </p:nvSpPr>
        <p:spPr>
          <a:xfrm>
            <a:off x="9649848" y="-32474"/>
            <a:ext cx="2358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err="1">
                <a:solidFill>
                  <a:srgbClr val="FF0000"/>
                </a:solidFill>
              </a:rPr>
              <a:t>volcanic</a:t>
            </a:r>
            <a:r>
              <a:rPr lang="hr-HR" sz="2400" dirty="0">
                <a:solidFill>
                  <a:srgbClr val="FF0000"/>
                </a:solidFill>
              </a:rPr>
              <a:t> </a:t>
            </a:r>
            <a:r>
              <a:rPr lang="hr-HR" sz="2400" dirty="0" err="1">
                <a:solidFill>
                  <a:srgbClr val="FF0000"/>
                </a:solidFill>
              </a:rPr>
              <a:t>eruption</a:t>
            </a:r>
            <a:endParaRPr lang="hr-H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17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6C0306C6-D669-4608-8578-8818836CC3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0" y="29606"/>
            <a:ext cx="10414000" cy="6832115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78E3C54F-C695-40A0-BCB7-510BCAF576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311" y="29606"/>
            <a:ext cx="6468378" cy="5344271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5F094D55-FB46-475E-BF44-9DC5A8DD32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1468" y="2923435"/>
            <a:ext cx="3810532" cy="3982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548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539434A5-245B-4C7F-8641-A3201E960D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37624" cy="685800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2910AA6F-40B2-4ADB-9FDA-A38E3065ED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7105" y="0"/>
            <a:ext cx="8264895" cy="4770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12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FD5B211E-B608-4CD0-A25C-BB74D77078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5874" y="3064954"/>
            <a:ext cx="5424251" cy="3793046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73BB7BCD-A154-4404-9CA3-26CD72AF42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902158" cy="3064954"/>
          </a:xfrm>
          <a:prstGeom prst="rect">
            <a:avLst/>
          </a:prstGeom>
        </p:spPr>
      </p:pic>
      <p:sp>
        <p:nvSpPr>
          <p:cNvPr id="10" name="TekstniOkvir 9">
            <a:extLst>
              <a:ext uri="{FF2B5EF4-FFF2-40B4-BE49-F238E27FC236}">
                <a16:creationId xmlns:a16="http://schemas.microsoft.com/office/drawing/2014/main" id="{A0CC674C-3CC9-43CF-967B-99528612038B}"/>
              </a:ext>
            </a:extLst>
          </p:cNvPr>
          <p:cNvSpPr txBox="1"/>
          <p:nvPr/>
        </p:nvSpPr>
        <p:spPr>
          <a:xfrm>
            <a:off x="5109992" y="959577"/>
            <a:ext cx="1165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>
                <a:solidFill>
                  <a:srgbClr val="00B0F0"/>
                </a:solidFill>
                <a:highlight>
                  <a:srgbClr val="FFFF00"/>
                </a:highlight>
              </a:rPr>
              <a:t>krhotine</a:t>
            </a: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4C5662C0-060F-46EC-AF9A-3F68A0B2DDE1}"/>
              </a:ext>
            </a:extLst>
          </p:cNvPr>
          <p:cNvSpPr txBox="1"/>
          <p:nvPr/>
        </p:nvSpPr>
        <p:spPr>
          <a:xfrm>
            <a:off x="1828799" y="940890"/>
            <a:ext cx="1927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>
                <a:solidFill>
                  <a:srgbClr val="00B0F0"/>
                </a:solidFill>
                <a:highlight>
                  <a:srgbClr val="FFFF00"/>
                </a:highlight>
              </a:rPr>
              <a:t>tresti se od straha</a:t>
            </a: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C54ECB56-F1DB-4D3F-91B0-3763F0AF847C}"/>
              </a:ext>
            </a:extLst>
          </p:cNvPr>
          <p:cNvSpPr txBox="1"/>
          <p:nvPr/>
        </p:nvSpPr>
        <p:spPr>
          <a:xfrm>
            <a:off x="7010400" y="940890"/>
            <a:ext cx="977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>
                <a:solidFill>
                  <a:srgbClr val="00B0F0"/>
                </a:solidFill>
                <a:highlight>
                  <a:srgbClr val="FFFF00"/>
                </a:highlight>
              </a:rPr>
              <a:t>krov</a:t>
            </a:r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F25E80C1-44F0-4573-A5D4-404CEF5AB730}"/>
              </a:ext>
            </a:extLst>
          </p:cNvPr>
          <p:cNvSpPr txBox="1"/>
          <p:nvPr/>
        </p:nvSpPr>
        <p:spPr>
          <a:xfrm>
            <a:off x="1983035" y="1765068"/>
            <a:ext cx="987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>
                <a:solidFill>
                  <a:srgbClr val="00B0F0"/>
                </a:solidFill>
                <a:highlight>
                  <a:srgbClr val="FFFF00"/>
                </a:highlight>
              </a:rPr>
              <a:t>ograda</a:t>
            </a:r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id="{9ADE90FF-BFA4-4781-A348-91C4E418FCD2}"/>
              </a:ext>
            </a:extLst>
          </p:cNvPr>
          <p:cNvSpPr txBox="1"/>
          <p:nvPr/>
        </p:nvSpPr>
        <p:spPr>
          <a:xfrm>
            <a:off x="6275943" y="1716928"/>
            <a:ext cx="1468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>
                <a:solidFill>
                  <a:srgbClr val="00B0F0"/>
                </a:solidFill>
                <a:highlight>
                  <a:srgbClr val="FFFF00"/>
                </a:highlight>
              </a:rPr>
              <a:t>upozorenje</a:t>
            </a:r>
          </a:p>
        </p:txBody>
      </p:sp>
      <p:sp>
        <p:nvSpPr>
          <p:cNvPr id="15" name="TekstniOkvir 14">
            <a:extLst>
              <a:ext uri="{FF2B5EF4-FFF2-40B4-BE49-F238E27FC236}">
                <a16:creationId xmlns:a16="http://schemas.microsoft.com/office/drawing/2014/main" id="{10ACBFB4-8F2D-43E4-933C-2E85B1027C29}"/>
              </a:ext>
            </a:extLst>
          </p:cNvPr>
          <p:cNvSpPr txBox="1"/>
          <p:nvPr/>
        </p:nvSpPr>
        <p:spPr>
          <a:xfrm>
            <a:off x="5585551" y="2492966"/>
            <a:ext cx="15636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>
                <a:solidFill>
                  <a:srgbClr val="00B0F0"/>
                </a:solidFill>
                <a:highlight>
                  <a:srgbClr val="FFFF00"/>
                </a:highlight>
              </a:rPr>
              <a:t>sklonište</a:t>
            </a:r>
          </a:p>
        </p:txBody>
      </p:sp>
      <p:sp>
        <p:nvSpPr>
          <p:cNvPr id="16" name="TekstniOkvir 15">
            <a:extLst>
              <a:ext uri="{FF2B5EF4-FFF2-40B4-BE49-F238E27FC236}">
                <a16:creationId xmlns:a16="http://schemas.microsoft.com/office/drawing/2014/main" id="{CA72BD32-5FDA-45A8-A4C3-6BB30CC82B19}"/>
              </a:ext>
            </a:extLst>
          </p:cNvPr>
          <p:cNvSpPr txBox="1"/>
          <p:nvPr/>
        </p:nvSpPr>
        <p:spPr>
          <a:xfrm>
            <a:off x="2816647" y="2504516"/>
            <a:ext cx="1281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>
                <a:solidFill>
                  <a:srgbClr val="00B0F0"/>
                </a:solidFill>
                <a:highlight>
                  <a:srgbClr val="FFFF00"/>
                </a:highlight>
              </a:rPr>
              <a:t>jako kišiti</a:t>
            </a:r>
          </a:p>
        </p:txBody>
      </p:sp>
    </p:spTree>
    <p:extLst>
      <p:ext uri="{BB962C8B-B14F-4D97-AF65-F5344CB8AC3E}">
        <p14:creationId xmlns:p14="http://schemas.microsoft.com/office/powerpoint/2010/main" val="2040514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ka 7">
            <a:extLst>
              <a:ext uri="{FF2B5EF4-FFF2-40B4-BE49-F238E27FC236}">
                <a16:creationId xmlns:a16="http://schemas.microsoft.com/office/drawing/2014/main" id="{A4F2643B-4CE6-4BF8-8127-1DE18C0485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0500" y="146746"/>
            <a:ext cx="6921500" cy="2861539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8B1271A2-DDA3-4068-BCFA-5195A986C0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27471"/>
            <a:ext cx="10858500" cy="3930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82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E42B7E63-B009-4638-AD74-CA47DFF5DB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22120"/>
            <a:ext cx="12192000" cy="341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107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754B3559-25D6-474B-B6A6-68E80EDE26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0300" y="1093523"/>
            <a:ext cx="8953500" cy="5658114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E3D9DBE4-38FE-4526-B880-F63264B4D4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7074"/>
            <a:ext cx="12107965" cy="1952898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3B28CB18-A61C-451B-8720-F63A744D40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71469"/>
            <a:ext cx="6439799" cy="308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09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2699</TotalTime>
  <Words>224</Words>
  <Application>Microsoft Office PowerPoint</Application>
  <PresentationFormat>Widescreen</PresentationFormat>
  <Paragraphs>64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Tema sustava Office</vt:lpstr>
      <vt:lpstr>Unit 2: Lesson 7  Mother nature and its wild side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ZVONKA IVKOVIĆ</dc:creator>
  <cp:lastModifiedBy>Sanja Ivoš</cp:lastModifiedBy>
  <cp:revision>266</cp:revision>
  <dcterms:created xsi:type="dcterms:W3CDTF">2021-09-01T06:25:32Z</dcterms:created>
  <dcterms:modified xsi:type="dcterms:W3CDTF">2022-10-19T12:02:53Z</dcterms:modified>
</cp:coreProperties>
</file>